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7"/>
  </p:notesMasterIdLst>
  <p:sldIdLst>
    <p:sldId id="257" r:id="rId2"/>
    <p:sldId id="297" r:id="rId3"/>
    <p:sldId id="316" r:id="rId4"/>
    <p:sldId id="317" r:id="rId5"/>
    <p:sldId id="327" r:id="rId6"/>
    <p:sldId id="314" r:id="rId7"/>
    <p:sldId id="315" r:id="rId8"/>
    <p:sldId id="260" r:id="rId9"/>
    <p:sldId id="261" r:id="rId10"/>
    <p:sldId id="262" r:id="rId11"/>
    <p:sldId id="309" r:id="rId12"/>
    <p:sldId id="310" r:id="rId13"/>
    <p:sldId id="311" r:id="rId14"/>
    <p:sldId id="267" r:id="rId15"/>
    <p:sldId id="312" r:id="rId16"/>
    <p:sldId id="274" r:id="rId17"/>
    <p:sldId id="321" r:id="rId18"/>
    <p:sldId id="295" r:id="rId19"/>
    <p:sldId id="313" r:id="rId20"/>
    <p:sldId id="319" r:id="rId21"/>
    <p:sldId id="280" r:id="rId22"/>
    <p:sldId id="279" r:id="rId23"/>
    <p:sldId id="278" r:id="rId24"/>
    <p:sldId id="324" r:id="rId25"/>
    <p:sldId id="325" r:id="rId26"/>
    <p:sldId id="326" r:id="rId27"/>
    <p:sldId id="281" r:id="rId28"/>
    <p:sldId id="282" r:id="rId29"/>
    <p:sldId id="288" r:id="rId30"/>
    <p:sldId id="289" r:id="rId31"/>
    <p:sldId id="290" r:id="rId32"/>
    <p:sldId id="293" r:id="rId33"/>
    <p:sldId id="322" r:id="rId34"/>
    <p:sldId id="294" r:id="rId35"/>
    <p:sldId id="32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FF0000"/>
    <a:srgbClr val="FFFF00"/>
    <a:srgbClr val="2A0167"/>
    <a:srgbClr val="FDD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6839" autoAdjust="0"/>
  </p:normalViewPr>
  <p:slideViewPr>
    <p:cSldViewPr>
      <p:cViewPr varScale="1">
        <p:scale>
          <a:sx n="74" d="100"/>
          <a:sy n="74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SALARY GRAPH</a:t>
            </a:r>
          </a:p>
        </c:rich>
      </c:tx>
      <c:layout>
        <c:manualLayout>
          <c:xMode val="edge"/>
          <c:yMode val="edge"/>
          <c:x val="0.35918381753879197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323237232900048"/>
          <c:y val="5.845535042721945E-2"/>
          <c:w val="0.83974384790578827"/>
          <c:h val="0.87571352225231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LEVEL 1</c:v>
                </c:pt>
                <c:pt idx="1">
                  <c:v>LEVEL 2</c:v>
                </c:pt>
                <c:pt idx="2">
                  <c:v>LEVEL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3.8</c:v>
                </c:pt>
                <c:pt idx="1">
                  <c:v>2.5</c:v>
                </c:pt>
                <c:pt idx="2">
                  <c:v>1.7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237808"/>
        <c:axId val="178238200"/>
      </c:barChart>
      <c:catAx>
        <c:axId val="17823780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78238200"/>
        <c:crosses val="autoZero"/>
        <c:auto val="1"/>
        <c:lblAlgn val="ctr"/>
        <c:lblOffset val="100"/>
        <c:noMultiLvlLbl val="0"/>
      </c:catAx>
      <c:valAx>
        <c:axId val="17823820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782378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5BC1F-857B-4D2A-AA09-F013ACBBD8C3}" type="doc">
      <dgm:prSet loTypeId="urn:microsoft.com/office/officeart/2005/8/layout/cycle1" loCatId="cycle" qsTypeId="urn:microsoft.com/office/officeart/2005/8/quickstyle/3d7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65BE2B31-B847-4319-A18B-F49C94CA57A3}">
      <dgm:prSet phldrT="[Text]" custT="1"/>
      <dgm:spPr/>
      <dgm:t>
        <a:bodyPr/>
        <a:lstStyle/>
        <a:p>
          <a:pPr algn="l"/>
          <a:r>
            <a:rPr lang="en-US" sz="2000" b="1" dirty="0" smtClean="0">
              <a:solidFill>
                <a:srgbClr val="FFFF00"/>
              </a:solidFill>
              <a:effectLst/>
            </a:rPr>
            <a:t>INFRASTRUCTURE</a:t>
          </a:r>
          <a:endParaRPr lang="en-US" sz="2000" b="1" dirty="0">
            <a:solidFill>
              <a:srgbClr val="FFFF00"/>
            </a:solidFill>
            <a:effectLst/>
          </a:endParaRPr>
        </a:p>
      </dgm:t>
    </dgm:pt>
    <dgm:pt modelId="{075D7E23-14DB-4F81-B652-A48C7F6D0099}" type="parTrans" cxnId="{FFC2D23C-68EB-4642-8323-5E5BFC34DEC0}">
      <dgm:prSet/>
      <dgm:spPr/>
      <dgm:t>
        <a:bodyPr/>
        <a:lstStyle/>
        <a:p>
          <a:endParaRPr lang="en-US"/>
        </a:p>
      </dgm:t>
    </dgm:pt>
    <dgm:pt modelId="{B07CC6E2-2F71-40E9-B198-DEC109BD94EC}" type="sibTrans" cxnId="{FFC2D23C-68EB-4642-8323-5E5BFC34DEC0}">
      <dgm:prSet/>
      <dgm:spPr/>
      <dgm:t>
        <a:bodyPr/>
        <a:lstStyle/>
        <a:p>
          <a:endParaRPr lang="en-US"/>
        </a:p>
      </dgm:t>
    </dgm:pt>
    <dgm:pt modelId="{36995965-F519-4DE7-9538-DF0C6390C80C}">
      <dgm:prSet phldrT="[Text]" custT="1"/>
      <dgm:spPr/>
      <dgm:t>
        <a:bodyPr/>
        <a:lstStyle/>
        <a:p>
          <a:r>
            <a:rPr lang="en-US" sz="2000" b="1" dirty="0" smtClean="0">
              <a:solidFill>
                <a:srgbClr val="FFFF00"/>
              </a:solidFill>
              <a:effectLst/>
            </a:rPr>
            <a:t>ELECTRIC</a:t>
          </a:r>
        </a:p>
        <a:p>
          <a:r>
            <a:rPr lang="en-US" sz="2000" b="1" dirty="0" smtClean="0">
              <a:solidFill>
                <a:srgbClr val="FFFF00"/>
              </a:solidFill>
              <a:effectLst/>
            </a:rPr>
            <a:t>SUPPLY</a:t>
          </a:r>
          <a:endParaRPr lang="en-US" sz="2000" b="1" dirty="0">
            <a:solidFill>
              <a:srgbClr val="FFFF00"/>
            </a:solidFill>
            <a:effectLst/>
          </a:endParaRPr>
        </a:p>
      </dgm:t>
    </dgm:pt>
    <dgm:pt modelId="{E2581965-231A-42E6-A451-63FDDE5AFE78}" type="parTrans" cxnId="{28A78221-0F6D-4538-AFB0-03579F8B12F3}">
      <dgm:prSet/>
      <dgm:spPr/>
      <dgm:t>
        <a:bodyPr/>
        <a:lstStyle/>
        <a:p>
          <a:endParaRPr lang="en-US"/>
        </a:p>
      </dgm:t>
    </dgm:pt>
    <dgm:pt modelId="{064663CB-6676-48A5-B96F-50CA7BDD5417}" type="sibTrans" cxnId="{28A78221-0F6D-4538-AFB0-03579F8B12F3}">
      <dgm:prSet/>
      <dgm:spPr/>
      <dgm:t>
        <a:bodyPr/>
        <a:lstStyle/>
        <a:p>
          <a:endParaRPr lang="en-US"/>
        </a:p>
      </dgm:t>
    </dgm:pt>
    <dgm:pt modelId="{0C4F2BD0-22A7-46FB-AB95-F7724D85A55F}">
      <dgm:prSet phldrT="[Text]" custT="1"/>
      <dgm:spPr/>
      <dgm:t>
        <a:bodyPr/>
        <a:lstStyle/>
        <a:p>
          <a:r>
            <a:rPr lang="en-US" sz="2000" b="1" dirty="0" smtClean="0">
              <a:solidFill>
                <a:srgbClr val="FFFF00"/>
              </a:solidFill>
              <a:effectLst/>
            </a:rPr>
            <a:t>TAX</a:t>
          </a:r>
          <a:endParaRPr lang="en-US" sz="2000" b="1" dirty="0">
            <a:solidFill>
              <a:srgbClr val="FFFF00"/>
            </a:solidFill>
            <a:effectLst/>
          </a:endParaRPr>
        </a:p>
      </dgm:t>
    </dgm:pt>
    <dgm:pt modelId="{2BCAF0AD-4ABA-40F0-9ABD-7A0772C5D60C}" type="parTrans" cxnId="{B8F606FA-E680-417F-A749-7E5A0CCEDDAF}">
      <dgm:prSet/>
      <dgm:spPr/>
      <dgm:t>
        <a:bodyPr/>
        <a:lstStyle/>
        <a:p>
          <a:endParaRPr lang="en-US"/>
        </a:p>
      </dgm:t>
    </dgm:pt>
    <dgm:pt modelId="{B0FEA149-C359-4B15-8F75-311375A89818}" type="sibTrans" cxnId="{B8F606FA-E680-417F-A749-7E5A0CCEDDAF}">
      <dgm:prSet/>
      <dgm:spPr/>
      <dgm:t>
        <a:bodyPr/>
        <a:lstStyle/>
        <a:p>
          <a:endParaRPr lang="en-US"/>
        </a:p>
      </dgm:t>
    </dgm:pt>
    <dgm:pt modelId="{DCF7DE74-6518-4D72-A65D-5300E2C2E86F}">
      <dgm:prSet phldrT="[Text]" custT="1"/>
      <dgm:spPr/>
      <dgm:t>
        <a:bodyPr/>
        <a:lstStyle/>
        <a:p>
          <a:r>
            <a:rPr lang="en-US" sz="2000" b="1" dirty="0" smtClean="0">
              <a:solidFill>
                <a:srgbClr val="FFFF00"/>
              </a:solidFill>
              <a:effectLst/>
            </a:rPr>
            <a:t>EMPLOYEES</a:t>
          </a:r>
          <a:endParaRPr lang="en-US" sz="2000" b="1" dirty="0">
            <a:solidFill>
              <a:srgbClr val="FFFF00"/>
            </a:solidFill>
            <a:effectLst/>
          </a:endParaRPr>
        </a:p>
      </dgm:t>
    </dgm:pt>
    <dgm:pt modelId="{C45A3539-0C84-4AB6-95CF-DC75E2776E53}" type="parTrans" cxnId="{E211140B-198B-4AF2-A9D5-1586E57782FD}">
      <dgm:prSet/>
      <dgm:spPr/>
      <dgm:t>
        <a:bodyPr/>
        <a:lstStyle/>
        <a:p>
          <a:endParaRPr lang="en-US"/>
        </a:p>
      </dgm:t>
    </dgm:pt>
    <dgm:pt modelId="{5A21CAF6-A244-4349-AC6F-C51C56535E8B}" type="sibTrans" cxnId="{E211140B-198B-4AF2-A9D5-1586E57782FD}">
      <dgm:prSet/>
      <dgm:spPr/>
      <dgm:t>
        <a:bodyPr/>
        <a:lstStyle/>
        <a:p>
          <a:endParaRPr lang="en-US"/>
        </a:p>
      </dgm:t>
    </dgm:pt>
    <dgm:pt modelId="{53739C78-F971-49EC-AC7F-5E8E3B27F446}">
      <dgm:prSet phldrT="[Text]" custT="1"/>
      <dgm:spPr/>
      <dgm:t>
        <a:bodyPr/>
        <a:lstStyle/>
        <a:p>
          <a:r>
            <a:rPr lang="en-US" sz="2000" b="1" dirty="0" smtClean="0">
              <a:solidFill>
                <a:srgbClr val="FFFF00"/>
              </a:solidFill>
              <a:effectLst/>
            </a:rPr>
            <a:t>OTHER</a:t>
          </a:r>
        </a:p>
        <a:p>
          <a:r>
            <a:rPr lang="en-US" sz="2000" b="1" dirty="0" smtClean="0">
              <a:solidFill>
                <a:srgbClr val="FFFF00"/>
              </a:solidFill>
              <a:effectLst/>
            </a:rPr>
            <a:t>ARRANGEMENTS</a:t>
          </a:r>
          <a:endParaRPr lang="en-US" sz="2000" b="1" dirty="0">
            <a:solidFill>
              <a:srgbClr val="FFFF00"/>
            </a:solidFill>
            <a:effectLst/>
          </a:endParaRPr>
        </a:p>
      </dgm:t>
    </dgm:pt>
    <dgm:pt modelId="{E516DBF9-4612-4730-95E6-09FE0F6BB7D3}" type="parTrans" cxnId="{86DBF755-4D0F-47CF-8908-5AC3BCFA1EFD}">
      <dgm:prSet/>
      <dgm:spPr/>
      <dgm:t>
        <a:bodyPr/>
        <a:lstStyle/>
        <a:p>
          <a:endParaRPr lang="en-US"/>
        </a:p>
      </dgm:t>
    </dgm:pt>
    <dgm:pt modelId="{F8F7D325-97D4-41AA-B2AC-F70C9DE65FB5}" type="sibTrans" cxnId="{86DBF755-4D0F-47CF-8908-5AC3BCFA1EFD}">
      <dgm:prSet/>
      <dgm:spPr/>
      <dgm:t>
        <a:bodyPr/>
        <a:lstStyle/>
        <a:p>
          <a:endParaRPr lang="en-US"/>
        </a:p>
      </dgm:t>
    </dgm:pt>
    <dgm:pt modelId="{94F98466-AF29-46F9-97AC-1E53B5B0381F}" type="pres">
      <dgm:prSet presAssocID="{ECD5BC1F-857B-4D2A-AA09-F013ACBBD8C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F2A538-CF13-4289-A682-B174285D5FB9}" type="pres">
      <dgm:prSet presAssocID="{65BE2B31-B847-4319-A18B-F49C94CA57A3}" presName="dummy" presStyleCnt="0"/>
      <dgm:spPr/>
    </dgm:pt>
    <dgm:pt modelId="{BB3CB706-5A50-4D67-94FF-282906926BBC}" type="pres">
      <dgm:prSet presAssocID="{65BE2B31-B847-4319-A18B-F49C94CA57A3}" presName="node" presStyleLbl="revTx" presStyleIdx="0" presStyleCnt="5" custScaleX="183591" custScaleY="47857" custRadScaleRad="112966" custRadScaleInc="344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1D5D1-039E-4A5E-A729-9D3B2EA0C3A9}" type="pres">
      <dgm:prSet presAssocID="{B07CC6E2-2F71-40E9-B198-DEC109BD94EC}" presName="sibTrans" presStyleLbl="node1" presStyleIdx="0" presStyleCnt="5"/>
      <dgm:spPr/>
      <dgm:t>
        <a:bodyPr/>
        <a:lstStyle/>
        <a:p>
          <a:endParaRPr lang="en-US"/>
        </a:p>
      </dgm:t>
    </dgm:pt>
    <dgm:pt modelId="{8343A4ED-B473-4C70-A6D1-DBCFD45655E1}" type="pres">
      <dgm:prSet presAssocID="{36995965-F519-4DE7-9538-DF0C6390C80C}" presName="dummy" presStyleCnt="0"/>
      <dgm:spPr/>
    </dgm:pt>
    <dgm:pt modelId="{CFCF35C0-7FFF-497C-87D8-B37BACE66CD3}" type="pres">
      <dgm:prSet presAssocID="{36995965-F519-4DE7-9538-DF0C6390C80C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A8AC80-FE7F-4EE9-AD82-74A84E7DC4D3}" type="pres">
      <dgm:prSet presAssocID="{064663CB-6676-48A5-B96F-50CA7BDD5417}" presName="sibTrans" presStyleLbl="node1" presStyleIdx="1" presStyleCnt="5"/>
      <dgm:spPr/>
      <dgm:t>
        <a:bodyPr/>
        <a:lstStyle/>
        <a:p>
          <a:endParaRPr lang="en-US"/>
        </a:p>
      </dgm:t>
    </dgm:pt>
    <dgm:pt modelId="{3A0A32FF-BB4D-4928-9834-C3A29C913163}" type="pres">
      <dgm:prSet presAssocID="{0C4F2BD0-22A7-46FB-AB95-F7724D85A55F}" presName="dummy" presStyleCnt="0"/>
      <dgm:spPr/>
    </dgm:pt>
    <dgm:pt modelId="{70786789-BC54-4D22-85BC-4BB0A89DF215}" type="pres">
      <dgm:prSet presAssocID="{0C4F2BD0-22A7-46FB-AB95-F7724D85A55F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05D76-8B51-439D-A498-8B767B414B92}" type="pres">
      <dgm:prSet presAssocID="{B0FEA149-C359-4B15-8F75-311375A89818}" presName="sibTrans" presStyleLbl="node1" presStyleIdx="2" presStyleCnt="5"/>
      <dgm:spPr/>
      <dgm:t>
        <a:bodyPr/>
        <a:lstStyle/>
        <a:p>
          <a:endParaRPr lang="en-US"/>
        </a:p>
      </dgm:t>
    </dgm:pt>
    <dgm:pt modelId="{070B3BF7-CE43-4EF0-B572-2E910AA027C4}" type="pres">
      <dgm:prSet presAssocID="{DCF7DE74-6518-4D72-A65D-5300E2C2E86F}" presName="dummy" presStyleCnt="0"/>
      <dgm:spPr/>
    </dgm:pt>
    <dgm:pt modelId="{D28252C1-BD13-491D-8194-802A435C2B7D}" type="pres">
      <dgm:prSet presAssocID="{DCF7DE74-6518-4D72-A65D-5300E2C2E86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73FBF-CABA-457F-9CE0-82D919FF6E57}" type="pres">
      <dgm:prSet presAssocID="{5A21CAF6-A244-4349-AC6F-C51C56535E8B}" presName="sibTrans" presStyleLbl="node1" presStyleIdx="3" presStyleCnt="5"/>
      <dgm:spPr/>
      <dgm:t>
        <a:bodyPr/>
        <a:lstStyle/>
        <a:p>
          <a:endParaRPr lang="en-US"/>
        </a:p>
      </dgm:t>
    </dgm:pt>
    <dgm:pt modelId="{72C539DE-F4E7-4AD4-BD35-1F90E3DB2D11}" type="pres">
      <dgm:prSet presAssocID="{53739C78-F971-49EC-AC7F-5E8E3B27F446}" presName="dummy" presStyleCnt="0"/>
      <dgm:spPr/>
    </dgm:pt>
    <dgm:pt modelId="{8D5A47A0-8796-48CD-AFA1-AFE76AED1D99}" type="pres">
      <dgm:prSet presAssocID="{53739C78-F971-49EC-AC7F-5E8E3B27F446}" presName="node" presStyleLbl="revTx" presStyleIdx="4" presStyleCnt="5" custScaleX="175855" custScaleY="54133" custRadScaleRad="111767" custRadScaleInc="-182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803E7-5E33-4ED9-8634-3DBC30F80817}" type="pres">
      <dgm:prSet presAssocID="{F8F7D325-97D4-41AA-B2AC-F70C9DE65FB5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3123659A-E4DD-4354-BE21-FA20B7245C19}" type="presOf" srcId="{5A21CAF6-A244-4349-AC6F-C51C56535E8B}" destId="{D3E73FBF-CABA-457F-9CE0-82D919FF6E57}" srcOrd="0" destOrd="0" presId="urn:microsoft.com/office/officeart/2005/8/layout/cycle1"/>
    <dgm:cxn modelId="{B8F606FA-E680-417F-A749-7E5A0CCEDDAF}" srcId="{ECD5BC1F-857B-4D2A-AA09-F013ACBBD8C3}" destId="{0C4F2BD0-22A7-46FB-AB95-F7724D85A55F}" srcOrd="2" destOrd="0" parTransId="{2BCAF0AD-4ABA-40F0-9ABD-7A0772C5D60C}" sibTransId="{B0FEA149-C359-4B15-8F75-311375A89818}"/>
    <dgm:cxn modelId="{FFC2D23C-68EB-4642-8323-5E5BFC34DEC0}" srcId="{ECD5BC1F-857B-4D2A-AA09-F013ACBBD8C3}" destId="{65BE2B31-B847-4319-A18B-F49C94CA57A3}" srcOrd="0" destOrd="0" parTransId="{075D7E23-14DB-4F81-B652-A48C7F6D0099}" sibTransId="{B07CC6E2-2F71-40E9-B198-DEC109BD94EC}"/>
    <dgm:cxn modelId="{AC55E52C-61F7-4131-9E5B-E77187E15FF2}" type="presOf" srcId="{DCF7DE74-6518-4D72-A65D-5300E2C2E86F}" destId="{D28252C1-BD13-491D-8194-802A435C2B7D}" srcOrd="0" destOrd="0" presId="urn:microsoft.com/office/officeart/2005/8/layout/cycle1"/>
    <dgm:cxn modelId="{C8BF9346-9AD9-4171-BBF1-26BFA23B35A6}" type="presOf" srcId="{B0FEA149-C359-4B15-8F75-311375A89818}" destId="{66705D76-8B51-439D-A498-8B767B414B92}" srcOrd="0" destOrd="0" presId="urn:microsoft.com/office/officeart/2005/8/layout/cycle1"/>
    <dgm:cxn modelId="{C44581C1-0E18-4C08-BFAD-53B1F88C8C06}" type="presOf" srcId="{53739C78-F971-49EC-AC7F-5E8E3B27F446}" destId="{8D5A47A0-8796-48CD-AFA1-AFE76AED1D99}" srcOrd="0" destOrd="0" presId="urn:microsoft.com/office/officeart/2005/8/layout/cycle1"/>
    <dgm:cxn modelId="{E9124541-08DC-47F5-BB1D-E19BA81CC990}" type="presOf" srcId="{0C4F2BD0-22A7-46FB-AB95-F7724D85A55F}" destId="{70786789-BC54-4D22-85BC-4BB0A89DF215}" srcOrd="0" destOrd="0" presId="urn:microsoft.com/office/officeart/2005/8/layout/cycle1"/>
    <dgm:cxn modelId="{AFF71CEE-F628-4861-BD13-C84BE904C351}" type="presOf" srcId="{F8F7D325-97D4-41AA-B2AC-F70C9DE65FB5}" destId="{D18803E7-5E33-4ED9-8634-3DBC30F80817}" srcOrd="0" destOrd="0" presId="urn:microsoft.com/office/officeart/2005/8/layout/cycle1"/>
    <dgm:cxn modelId="{83FDFC61-6C30-4F3B-947E-A87485E92AC9}" type="presOf" srcId="{064663CB-6676-48A5-B96F-50CA7BDD5417}" destId="{C4A8AC80-FE7F-4EE9-AD82-74A84E7DC4D3}" srcOrd="0" destOrd="0" presId="urn:microsoft.com/office/officeart/2005/8/layout/cycle1"/>
    <dgm:cxn modelId="{597CD8A4-D42F-4CED-BE84-9E28239F26AA}" type="presOf" srcId="{ECD5BC1F-857B-4D2A-AA09-F013ACBBD8C3}" destId="{94F98466-AF29-46F9-97AC-1E53B5B0381F}" srcOrd="0" destOrd="0" presId="urn:microsoft.com/office/officeart/2005/8/layout/cycle1"/>
    <dgm:cxn modelId="{31C770F0-1688-4118-AB14-AAF9BC0A3A8D}" type="presOf" srcId="{36995965-F519-4DE7-9538-DF0C6390C80C}" destId="{CFCF35C0-7FFF-497C-87D8-B37BACE66CD3}" srcOrd="0" destOrd="0" presId="urn:microsoft.com/office/officeart/2005/8/layout/cycle1"/>
    <dgm:cxn modelId="{28A78221-0F6D-4538-AFB0-03579F8B12F3}" srcId="{ECD5BC1F-857B-4D2A-AA09-F013ACBBD8C3}" destId="{36995965-F519-4DE7-9538-DF0C6390C80C}" srcOrd="1" destOrd="0" parTransId="{E2581965-231A-42E6-A451-63FDDE5AFE78}" sibTransId="{064663CB-6676-48A5-B96F-50CA7BDD5417}"/>
    <dgm:cxn modelId="{E211140B-198B-4AF2-A9D5-1586E57782FD}" srcId="{ECD5BC1F-857B-4D2A-AA09-F013ACBBD8C3}" destId="{DCF7DE74-6518-4D72-A65D-5300E2C2E86F}" srcOrd="3" destOrd="0" parTransId="{C45A3539-0C84-4AB6-95CF-DC75E2776E53}" sibTransId="{5A21CAF6-A244-4349-AC6F-C51C56535E8B}"/>
    <dgm:cxn modelId="{79D82786-CC3F-44AC-94B2-9F37101E92CA}" type="presOf" srcId="{65BE2B31-B847-4319-A18B-F49C94CA57A3}" destId="{BB3CB706-5A50-4D67-94FF-282906926BBC}" srcOrd="0" destOrd="0" presId="urn:microsoft.com/office/officeart/2005/8/layout/cycle1"/>
    <dgm:cxn modelId="{86DBF755-4D0F-47CF-8908-5AC3BCFA1EFD}" srcId="{ECD5BC1F-857B-4D2A-AA09-F013ACBBD8C3}" destId="{53739C78-F971-49EC-AC7F-5E8E3B27F446}" srcOrd="4" destOrd="0" parTransId="{E516DBF9-4612-4730-95E6-09FE0F6BB7D3}" sibTransId="{F8F7D325-97D4-41AA-B2AC-F70C9DE65FB5}"/>
    <dgm:cxn modelId="{A1DC518B-6F94-4907-9B2D-3ECC3FBA4CA3}" type="presOf" srcId="{B07CC6E2-2F71-40E9-B198-DEC109BD94EC}" destId="{9411D5D1-039E-4A5E-A729-9D3B2EA0C3A9}" srcOrd="0" destOrd="0" presId="urn:microsoft.com/office/officeart/2005/8/layout/cycle1"/>
    <dgm:cxn modelId="{601195A7-3524-4713-A5B0-80866457E396}" type="presParOf" srcId="{94F98466-AF29-46F9-97AC-1E53B5B0381F}" destId="{7FF2A538-CF13-4289-A682-B174285D5FB9}" srcOrd="0" destOrd="0" presId="urn:microsoft.com/office/officeart/2005/8/layout/cycle1"/>
    <dgm:cxn modelId="{47F605D9-A81C-4550-942C-8D288E3CF775}" type="presParOf" srcId="{94F98466-AF29-46F9-97AC-1E53B5B0381F}" destId="{BB3CB706-5A50-4D67-94FF-282906926BBC}" srcOrd="1" destOrd="0" presId="urn:microsoft.com/office/officeart/2005/8/layout/cycle1"/>
    <dgm:cxn modelId="{A70EE1CA-E17E-4F4C-9F92-6BB84F55B999}" type="presParOf" srcId="{94F98466-AF29-46F9-97AC-1E53B5B0381F}" destId="{9411D5D1-039E-4A5E-A729-9D3B2EA0C3A9}" srcOrd="2" destOrd="0" presId="urn:microsoft.com/office/officeart/2005/8/layout/cycle1"/>
    <dgm:cxn modelId="{8182DD0C-DF5B-4E4E-805C-183C2F892895}" type="presParOf" srcId="{94F98466-AF29-46F9-97AC-1E53B5B0381F}" destId="{8343A4ED-B473-4C70-A6D1-DBCFD45655E1}" srcOrd="3" destOrd="0" presId="urn:microsoft.com/office/officeart/2005/8/layout/cycle1"/>
    <dgm:cxn modelId="{658B4307-8B6C-4B15-94C3-9E0278827B76}" type="presParOf" srcId="{94F98466-AF29-46F9-97AC-1E53B5B0381F}" destId="{CFCF35C0-7FFF-497C-87D8-B37BACE66CD3}" srcOrd="4" destOrd="0" presId="urn:microsoft.com/office/officeart/2005/8/layout/cycle1"/>
    <dgm:cxn modelId="{6C230FE2-9249-4DDF-B3C2-FA4B24E7F683}" type="presParOf" srcId="{94F98466-AF29-46F9-97AC-1E53B5B0381F}" destId="{C4A8AC80-FE7F-4EE9-AD82-74A84E7DC4D3}" srcOrd="5" destOrd="0" presId="urn:microsoft.com/office/officeart/2005/8/layout/cycle1"/>
    <dgm:cxn modelId="{539135C1-24A9-46CC-8051-8F27A1340375}" type="presParOf" srcId="{94F98466-AF29-46F9-97AC-1E53B5B0381F}" destId="{3A0A32FF-BB4D-4928-9834-C3A29C913163}" srcOrd="6" destOrd="0" presId="urn:microsoft.com/office/officeart/2005/8/layout/cycle1"/>
    <dgm:cxn modelId="{9221B4C7-51CC-448F-A2FF-5E2ACBBB064D}" type="presParOf" srcId="{94F98466-AF29-46F9-97AC-1E53B5B0381F}" destId="{70786789-BC54-4D22-85BC-4BB0A89DF215}" srcOrd="7" destOrd="0" presId="urn:microsoft.com/office/officeart/2005/8/layout/cycle1"/>
    <dgm:cxn modelId="{1449872D-0E3B-4A58-BEE7-796BBEBD98F1}" type="presParOf" srcId="{94F98466-AF29-46F9-97AC-1E53B5B0381F}" destId="{66705D76-8B51-439D-A498-8B767B414B92}" srcOrd="8" destOrd="0" presId="urn:microsoft.com/office/officeart/2005/8/layout/cycle1"/>
    <dgm:cxn modelId="{F46BD93F-FFB8-4B7A-BD75-2DECCF731B03}" type="presParOf" srcId="{94F98466-AF29-46F9-97AC-1E53B5B0381F}" destId="{070B3BF7-CE43-4EF0-B572-2E910AA027C4}" srcOrd="9" destOrd="0" presId="urn:microsoft.com/office/officeart/2005/8/layout/cycle1"/>
    <dgm:cxn modelId="{EF2DFC96-EFE9-4A19-BEDA-59AF70E01AD7}" type="presParOf" srcId="{94F98466-AF29-46F9-97AC-1E53B5B0381F}" destId="{D28252C1-BD13-491D-8194-802A435C2B7D}" srcOrd="10" destOrd="0" presId="urn:microsoft.com/office/officeart/2005/8/layout/cycle1"/>
    <dgm:cxn modelId="{25540E86-146F-4EA2-A0C8-3537097EF02D}" type="presParOf" srcId="{94F98466-AF29-46F9-97AC-1E53B5B0381F}" destId="{D3E73FBF-CABA-457F-9CE0-82D919FF6E57}" srcOrd="11" destOrd="0" presId="urn:microsoft.com/office/officeart/2005/8/layout/cycle1"/>
    <dgm:cxn modelId="{E5B1DFE7-1A25-412E-AEF6-03DDC6A8D448}" type="presParOf" srcId="{94F98466-AF29-46F9-97AC-1E53B5B0381F}" destId="{72C539DE-F4E7-4AD4-BD35-1F90E3DB2D11}" srcOrd="12" destOrd="0" presId="urn:microsoft.com/office/officeart/2005/8/layout/cycle1"/>
    <dgm:cxn modelId="{B68E7915-72F1-450A-B5BD-12C9B829CC8F}" type="presParOf" srcId="{94F98466-AF29-46F9-97AC-1E53B5B0381F}" destId="{8D5A47A0-8796-48CD-AFA1-AFE76AED1D99}" srcOrd="13" destOrd="0" presId="urn:microsoft.com/office/officeart/2005/8/layout/cycle1"/>
    <dgm:cxn modelId="{B949BAFE-E3D9-4807-A3D1-5AA5AC0A492F}" type="presParOf" srcId="{94F98466-AF29-46F9-97AC-1E53B5B0381F}" destId="{D18803E7-5E33-4ED9-8634-3DBC30F80817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7573A-98F7-4B6E-8B37-B9AFE5B22C50}" type="doc">
      <dgm:prSet loTypeId="urn:microsoft.com/office/officeart/2005/8/layout/radial3" loCatId="relationship" qsTypeId="urn:microsoft.com/office/officeart/2009/2/quickstyle/3d8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FC5F6A1-01FC-4965-A101-907FAF811CEC}">
      <dgm:prSet phldrT="[Text]"/>
      <dgm:spPr/>
      <dgm:t>
        <a:bodyPr/>
        <a:lstStyle/>
        <a:p>
          <a:r>
            <a:rPr lang="en-IN" b="1" dirty="0" smtClean="0"/>
            <a:t>PROFIT</a:t>
          </a:r>
          <a:endParaRPr lang="en-IN" b="1" dirty="0"/>
        </a:p>
      </dgm:t>
    </dgm:pt>
    <dgm:pt modelId="{D1EB8D0A-B138-4C84-B234-EC245B4CB015}" type="parTrans" cxnId="{8D844DC6-97E4-4990-9F51-1E0FC28F02F1}">
      <dgm:prSet/>
      <dgm:spPr/>
      <dgm:t>
        <a:bodyPr/>
        <a:lstStyle/>
        <a:p>
          <a:endParaRPr lang="en-IN"/>
        </a:p>
      </dgm:t>
    </dgm:pt>
    <dgm:pt modelId="{472B4D3B-0090-4200-82AB-78BDEC00F3F5}" type="sibTrans" cxnId="{8D844DC6-97E4-4990-9F51-1E0FC28F02F1}">
      <dgm:prSet/>
      <dgm:spPr/>
      <dgm:t>
        <a:bodyPr/>
        <a:lstStyle/>
        <a:p>
          <a:endParaRPr lang="en-IN"/>
        </a:p>
      </dgm:t>
    </dgm:pt>
    <dgm:pt modelId="{609B2A51-BE1C-4176-826D-E8AC8A9BF2F6}">
      <dgm:prSet phldrT="[Text]" custT="1"/>
      <dgm:spPr/>
      <dgm:t>
        <a:bodyPr/>
        <a:lstStyle/>
        <a:p>
          <a:r>
            <a:rPr lang="en-IN" sz="1600" dirty="0" smtClean="0"/>
            <a:t>ADVERTISEMENT</a:t>
          </a:r>
          <a:endParaRPr lang="en-IN" sz="1600" dirty="0"/>
        </a:p>
      </dgm:t>
    </dgm:pt>
    <dgm:pt modelId="{6361FCBE-F12B-4550-A722-4702180115A9}" type="parTrans" cxnId="{7A81DFFE-7A02-44E7-8D78-5498E6E7D175}">
      <dgm:prSet/>
      <dgm:spPr/>
      <dgm:t>
        <a:bodyPr/>
        <a:lstStyle/>
        <a:p>
          <a:endParaRPr lang="en-IN"/>
        </a:p>
      </dgm:t>
    </dgm:pt>
    <dgm:pt modelId="{75E4631A-CD79-4533-8754-1CBE88A8AADB}" type="sibTrans" cxnId="{7A81DFFE-7A02-44E7-8D78-5498E6E7D175}">
      <dgm:prSet/>
      <dgm:spPr/>
      <dgm:t>
        <a:bodyPr/>
        <a:lstStyle/>
        <a:p>
          <a:endParaRPr lang="en-IN"/>
        </a:p>
      </dgm:t>
    </dgm:pt>
    <dgm:pt modelId="{A45C357F-8B22-4397-9E2F-70E4AFB8AEAD}">
      <dgm:prSet phldrT="[Text]"/>
      <dgm:spPr/>
      <dgm:t>
        <a:bodyPr/>
        <a:lstStyle/>
        <a:p>
          <a:r>
            <a:rPr lang="en-IN" dirty="0" smtClean="0"/>
            <a:t>TARGET</a:t>
          </a:r>
        </a:p>
        <a:p>
          <a:r>
            <a:rPr lang="en-IN" dirty="0" smtClean="0"/>
            <a:t>CONSUMER</a:t>
          </a:r>
          <a:endParaRPr lang="en-IN" dirty="0"/>
        </a:p>
      </dgm:t>
    </dgm:pt>
    <dgm:pt modelId="{7EA29092-2EF6-4EF4-A742-E78DE549E767}" type="parTrans" cxnId="{19364715-69BD-4A76-A5CC-AC9E4CECBF25}">
      <dgm:prSet/>
      <dgm:spPr/>
      <dgm:t>
        <a:bodyPr/>
        <a:lstStyle/>
        <a:p>
          <a:endParaRPr lang="en-IN"/>
        </a:p>
      </dgm:t>
    </dgm:pt>
    <dgm:pt modelId="{C0DFD1B0-7646-41CD-A7B0-162903C5B9BD}" type="sibTrans" cxnId="{19364715-69BD-4A76-A5CC-AC9E4CECBF25}">
      <dgm:prSet/>
      <dgm:spPr/>
      <dgm:t>
        <a:bodyPr/>
        <a:lstStyle/>
        <a:p>
          <a:endParaRPr lang="en-IN"/>
        </a:p>
      </dgm:t>
    </dgm:pt>
    <dgm:pt modelId="{EC2871E9-5CA9-44DE-9B03-28A536D6CD65}">
      <dgm:prSet phldrT="[Text]"/>
      <dgm:spPr/>
      <dgm:t>
        <a:bodyPr/>
        <a:lstStyle/>
        <a:p>
          <a:r>
            <a:rPr lang="en-IN" dirty="0" smtClean="0"/>
            <a:t>TARGET</a:t>
          </a:r>
        </a:p>
        <a:p>
          <a:r>
            <a:rPr lang="en-IN" dirty="0" smtClean="0"/>
            <a:t>AREAS</a:t>
          </a:r>
          <a:endParaRPr lang="en-IN" dirty="0"/>
        </a:p>
      </dgm:t>
    </dgm:pt>
    <dgm:pt modelId="{7D9A7508-00A7-450B-A3BF-CE91992A5ACE}" type="parTrans" cxnId="{BC491DAF-27C3-4C01-8475-31BA345C5E42}">
      <dgm:prSet/>
      <dgm:spPr/>
      <dgm:t>
        <a:bodyPr/>
        <a:lstStyle/>
        <a:p>
          <a:endParaRPr lang="en-IN"/>
        </a:p>
      </dgm:t>
    </dgm:pt>
    <dgm:pt modelId="{6246E4CF-D78A-47A2-9E2B-997812C3125E}" type="sibTrans" cxnId="{BC491DAF-27C3-4C01-8475-31BA345C5E42}">
      <dgm:prSet/>
      <dgm:spPr/>
      <dgm:t>
        <a:bodyPr/>
        <a:lstStyle/>
        <a:p>
          <a:endParaRPr lang="en-IN"/>
        </a:p>
      </dgm:t>
    </dgm:pt>
    <dgm:pt modelId="{93E3657F-53AA-47E3-B4BA-0C7E994B7374}">
      <dgm:prSet phldrT="[Text]" custT="1"/>
      <dgm:spPr/>
      <dgm:t>
        <a:bodyPr/>
        <a:lstStyle/>
        <a:p>
          <a:r>
            <a:rPr lang="en-IN" sz="2000" b="1" dirty="0" smtClean="0">
              <a:effectLst/>
            </a:rPr>
            <a:t>VIABILITY</a:t>
          </a:r>
          <a:endParaRPr lang="en-IN" sz="2000" b="1" dirty="0">
            <a:effectLst/>
          </a:endParaRPr>
        </a:p>
      </dgm:t>
    </dgm:pt>
    <dgm:pt modelId="{77835ABE-4563-49EB-BD38-0825849E8931}" type="parTrans" cxnId="{58015682-74A0-4557-A142-76CEDD460EFE}">
      <dgm:prSet/>
      <dgm:spPr/>
      <dgm:t>
        <a:bodyPr/>
        <a:lstStyle/>
        <a:p>
          <a:endParaRPr lang="en-IN"/>
        </a:p>
      </dgm:t>
    </dgm:pt>
    <dgm:pt modelId="{0D8E9214-B2BD-4CF7-809F-8FCDA74457D8}" type="sibTrans" cxnId="{58015682-74A0-4557-A142-76CEDD460EFE}">
      <dgm:prSet/>
      <dgm:spPr/>
      <dgm:t>
        <a:bodyPr/>
        <a:lstStyle/>
        <a:p>
          <a:endParaRPr lang="en-IN"/>
        </a:p>
      </dgm:t>
    </dgm:pt>
    <dgm:pt modelId="{36533F0F-129A-4C69-9739-93FC32F600E0}" type="pres">
      <dgm:prSet presAssocID="{D0F7573A-98F7-4B6E-8B37-B9AFE5B22C5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0EC9AD5-ED8C-43A1-B900-439E15C40972}" type="pres">
      <dgm:prSet presAssocID="{D0F7573A-98F7-4B6E-8B37-B9AFE5B22C50}" presName="radial" presStyleCnt="0">
        <dgm:presLayoutVars>
          <dgm:animLvl val="ctr"/>
        </dgm:presLayoutVars>
      </dgm:prSet>
      <dgm:spPr/>
    </dgm:pt>
    <dgm:pt modelId="{E8E7BAE4-5001-404F-9068-C433746701FE}" type="pres">
      <dgm:prSet presAssocID="{BFC5F6A1-01FC-4965-A101-907FAF811CEC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85E5B7BF-2754-4D83-967D-E758CCC9201F}" type="pres">
      <dgm:prSet presAssocID="{609B2A51-BE1C-4176-826D-E8AC8A9BF2F6}" presName="node" presStyleLbl="vennNode1" presStyleIdx="1" presStyleCnt="5" custScaleX="163511" custScaleY="77821" custRadScaleRad="132263" custRadScaleInc="10017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7589CD-4F8B-4B70-AD08-0954A6090FF1}" type="pres">
      <dgm:prSet presAssocID="{A45C357F-8B22-4397-9E2F-70E4AFB8AEAD}" presName="node" presStyleLbl="vennNode1" presStyleIdx="2" presStyleCnt="5" custScaleX="128389" custRadScaleRad="97376" custRadScaleInc="9145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87010C6-2B59-4468-A469-584B4885CC56}" type="pres">
      <dgm:prSet presAssocID="{EC2871E9-5CA9-44DE-9B03-28A536D6CD65}" presName="node" presStyleLbl="vennNode1" presStyleIdx="3" presStyleCnt="5" custScaleX="141927" custScaleY="84474" custRadScaleRad="115075" custRadScaleInc="9503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5C00E27-3B21-4D0A-8890-740679F9B681}" type="pres">
      <dgm:prSet presAssocID="{93E3657F-53AA-47E3-B4BA-0C7E994B7374}" presName="node" presStyleLbl="vennNode1" presStyleIdx="4" presStyleCnt="5" custScaleX="124526" custRadScaleRad="115008" custRadScaleInc="9969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D844DC6-97E4-4990-9F51-1E0FC28F02F1}" srcId="{D0F7573A-98F7-4B6E-8B37-B9AFE5B22C50}" destId="{BFC5F6A1-01FC-4965-A101-907FAF811CEC}" srcOrd="0" destOrd="0" parTransId="{D1EB8D0A-B138-4C84-B234-EC245B4CB015}" sibTransId="{472B4D3B-0090-4200-82AB-78BDEC00F3F5}"/>
    <dgm:cxn modelId="{E3ED846F-8809-46E3-B9F3-A81C445937B0}" type="presOf" srcId="{A45C357F-8B22-4397-9E2F-70E4AFB8AEAD}" destId="{037589CD-4F8B-4B70-AD08-0954A6090FF1}" srcOrd="0" destOrd="0" presId="urn:microsoft.com/office/officeart/2005/8/layout/radial3"/>
    <dgm:cxn modelId="{50BB200B-C9A5-4B02-8F17-C78AFC67F45C}" type="presOf" srcId="{D0F7573A-98F7-4B6E-8B37-B9AFE5B22C50}" destId="{36533F0F-129A-4C69-9739-93FC32F600E0}" srcOrd="0" destOrd="0" presId="urn:microsoft.com/office/officeart/2005/8/layout/radial3"/>
    <dgm:cxn modelId="{9A456EA2-1406-4890-8CA1-538B1561EE63}" type="presOf" srcId="{EC2871E9-5CA9-44DE-9B03-28A536D6CD65}" destId="{C87010C6-2B59-4468-A469-584B4885CC56}" srcOrd="0" destOrd="0" presId="urn:microsoft.com/office/officeart/2005/8/layout/radial3"/>
    <dgm:cxn modelId="{5FF65332-8EDA-4747-B7CE-FAFCDB8F2CF5}" type="presOf" srcId="{BFC5F6A1-01FC-4965-A101-907FAF811CEC}" destId="{E8E7BAE4-5001-404F-9068-C433746701FE}" srcOrd="0" destOrd="0" presId="urn:microsoft.com/office/officeart/2005/8/layout/radial3"/>
    <dgm:cxn modelId="{BC491DAF-27C3-4C01-8475-31BA345C5E42}" srcId="{BFC5F6A1-01FC-4965-A101-907FAF811CEC}" destId="{EC2871E9-5CA9-44DE-9B03-28A536D6CD65}" srcOrd="2" destOrd="0" parTransId="{7D9A7508-00A7-450B-A3BF-CE91992A5ACE}" sibTransId="{6246E4CF-D78A-47A2-9E2B-997812C3125E}"/>
    <dgm:cxn modelId="{19364715-69BD-4A76-A5CC-AC9E4CECBF25}" srcId="{BFC5F6A1-01FC-4965-A101-907FAF811CEC}" destId="{A45C357F-8B22-4397-9E2F-70E4AFB8AEAD}" srcOrd="1" destOrd="0" parTransId="{7EA29092-2EF6-4EF4-A742-E78DE549E767}" sibTransId="{C0DFD1B0-7646-41CD-A7B0-162903C5B9BD}"/>
    <dgm:cxn modelId="{82D816FA-52E1-4170-8552-91B5F907375F}" type="presOf" srcId="{609B2A51-BE1C-4176-826D-E8AC8A9BF2F6}" destId="{85E5B7BF-2754-4D83-967D-E758CCC9201F}" srcOrd="0" destOrd="0" presId="urn:microsoft.com/office/officeart/2005/8/layout/radial3"/>
    <dgm:cxn modelId="{58015682-74A0-4557-A142-76CEDD460EFE}" srcId="{BFC5F6A1-01FC-4965-A101-907FAF811CEC}" destId="{93E3657F-53AA-47E3-B4BA-0C7E994B7374}" srcOrd="3" destOrd="0" parTransId="{77835ABE-4563-49EB-BD38-0825849E8931}" sibTransId="{0D8E9214-B2BD-4CF7-809F-8FCDA74457D8}"/>
    <dgm:cxn modelId="{7A81DFFE-7A02-44E7-8D78-5498E6E7D175}" srcId="{BFC5F6A1-01FC-4965-A101-907FAF811CEC}" destId="{609B2A51-BE1C-4176-826D-E8AC8A9BF2F6}" srcOrd="0" destOrd="0" parTransId="{6361FCBE-F12B-4550-A722-4702180115A9}" sibTransId="{75E4631A-CD79-4533-8754-1CBE88A8AADB}"/>
    <dgm:cxn modelId="{936E5E69-E83D-4FED-A14B-83E6CEC1F945}" type="presOf" srcId="{93E3657F-53AA-47E3-B4BA-0C7E994B7374}" destId="{E5C00E27-3B21-4D0A-8890-740679F9B681}" srcOrd="0" destOrd="0" presId="urn:microsoft.com/office/officeart/2005/8/layout/radial3"/>
    <dgm:cxn modelId="{FACBCAFA-466F-4BB9-BB05-A7D02FE6AACB}" type="presParOf" srcId="{36533F0F-129A-4C69-9739-93FC32F600E0}" destId="{40EC9AD5-ED8C-43A1-B900-439E15C40972}" srcOrd="0" destOrd="0" presId="urn:microsoft.com/office/officeart/2005/8/layout/radial3"/>
    <dgm:cxn modelId="{E0F7D236-9BC5-4122-863A-E90E0983DCD9}" type="presParOf" srcId="{40EC9AD5-ED8C-43A1-B900-439E15C40972}" destId="{E8E7BAE4-5001-404F-9068-C433746701FE}" srcOrd="0" destOrd="0" presId="urn:microsoft.com/office/officeart/2005/8/layout/radial3"/>
    <dgm:cxn modelId="{0E4E7555-400E-40AC-BA42-E140AD86C7E2}" type="presParOf" srcId="{40EC9AD5-ED8C-43A1-B900-439E15C40972}" destId="{85E5B7BF-2754-4D83-967D-E758CCC9201F}" srcOrd="1" destOrd="0" presId="urn:microsoft.com/office/officeart/2005/8/layout/radial3"/>
    <dgm:cxn modelId="{687D9C3B-BB80-4367-B2AA-F11CA5AAB337}" type="presParOf" srcId="{40EC9AD5-ED8C-43A1-B900-439E15C40972}" destId="{037589CD-4F8B-4B70-AD08-0954A6090FF1}" srcOrd="2" destOrd="0" presId="urn:microsoft.com/office/officeart/2005/8/layout/radial3"/>
    <dgm:cxn modelId="{5A68C781-64E0-4291-A328-F989689802E8}" type="presParOf" srcId="{40EC9AD5-ED8C-43A1-B900-439E15C40972}" destId="{C87010C6-2B59-4468-A469-584B4885CC56}" srcOrd="3" destOrd="0" presId="urn:microsoft.com/office/officeart/2005/8/layout/radial3"/>
    <dgm:cxn modelId="{57ADB155-A245-4E9D-A338-542D5BD4678F}" type="presParOf" srcId="{40EC9AD5-ED8C-43A1-B900-439E15C40972}" destId="{E5C00E27-3B21-4D0A-8890-740679F9B681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0577F8-42CD-4AE8-99F6-595C2F3BF9CF}" type="doc">
      <dgm:prSet loTypeId="urn:microsoft.com/office/officeart/2005/8/layout/funnel1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C811E66-33A8-4483-BE7A-AB68CA8A588A}">
      <dgm:prSet phldrT="[Text]"/>
      <dgm:spPr/>
      <dgm:t>
        <a:bodyPr/>
        <a:lstStyle/>
        <a:p>
          <a:r>
            <a:rPr lang="en-IN" b="1" dirty="0" smtClean="0"/>
            <a:t>Presence of the system in every automobile</a:t>
          </a:r>
          <a:endParaRPr lang="en-IN" b="1" dirty="0"/>
        </a:p>
      </dgm:t>
    </dgm:pt>
    <dgm:pt modelId="{E1B0E9A2-8CFA-45AC-8DA3-3736D54E600C}" type="parTrans" cxnId="{FFA61C0A-B4DE-4DBA-9EC3-98746CA7CE81}">
      <dgm:prSet/>
      <dgm:spPr/>
      <dgm:t>
        <a:bodyPr/>
        <a:lstStyle/>
        <a:p>
          <a:endParaRPr lang="en-IN"/>
        </a:p>
      </dgm:t>
    </dgm:pt>
    <dgm:pt modelId="{62273ACE-4E4E-4F70-9FA3-0DE8FF781935}" type="sibTrans" cxnId="{FFA61C0A-B4DE-4DBA-9EC3-98746CA7CE81}">
      <dgm:prSet/>
      <dgm:spPr/>
      <dgm:t>
        <a:bodyPr/>
        <a:lstStyle/>
        <a:p>
          <a:endParaRPr lang="en-IN"/>
        </a:p>
      </dgm:t>
    </dgm:pt>
    <dgm:pt modelId="{E6FA2419-86A2-4E71-9BE8-F833E85B4A58}">
      <dgm:prSet phldrT="[Text]"/>
      <dgm:spPr/>
      <dgm:t>
        <a:bodyPr/>
        <a:lstStyle/>
        <a:p>
          <a:r>
            <a:rPr lang="en-IN" b="1" dirty="0" smtClean="0"/>
            <a:t>Driver should have android phone with the app installed </a:t>
          </a:r>
          <a:endParaRPr lang="en-IN" b="1" dirty="0"/>
        </a:p>
      </dgm:t>
    </dgm:pt>
    <dgm:pt modelId="{351D3E67-4666-424F-81D8-F817CBE69E00}" type="parTrans" cxnId="{C2EC0C62-80C9-4C2F-B381-848526431142}">
      <dgm:prSet/>
      <dgm:spPr/>
      <dgm:t>
        <a:bodyPr/>
        <a:lstStyle/>
        <a:p>
          <a:endParaRPr lang="en-IN"/>
        </a:p>
      </dgm:t>
    </dgm:pt>
    <dgm:pt modelId="{B29BF00F-E6A6-431A-B44E-16A3580231B3}" type="sibTrans" cxnId="{C2EC0C62-80C9-4C2F-B381-848526431142}">
      <dgm:prSet/>
      <dgm:spPr/>
      <dgm:t>
        <a:bodyPr/>
        <a:lstStyle/>
        <a:p>
          <a:endParaRPr lang="en-IN"/>
        </a:p>
      </dgm:t>
    </dgm:pt>
    <dgm:pt modelId="{AEF0E3BB-8D90-4974-AC3E-C6839F11A951}">
      <dgm:prSet phldrT="[Text]"/>
      <dgm:spPr/>
      <dgm:t>
        <a:bodyPr/>
        <a:lstStyle/>
        <a:p>
          <a:r>
            <a:rPr lang="en-IN" dirty="0" smtClean="0"/>
            <a:t>Mandatory internet connection with 3G(preferred)</a:t>
          </a:r>
          <a:endParaRPr lang="en-IN" dirty="0"/>
        </a:p>
      </dgm:t>
    </dgm:pt>
    <dgm:pt modelId="{CF6E624E-41BA-4DA5-8633-F5AA46AC79BC}" type="parTrans" cxnId="{35425BD1-04F9-4211-AAC0-EBEB2A395FBD}">
      <dgm:prSet/>
      <dgm:spPr/>
      <dgm:t>
        <a:bodyPr/>
        <a:lstStyle/>
        <a:p>
          <a:endParaRPr lang="en-IN"/>
        </a:p>
      </dgm:t>
    </dgm:pt>
    <dgm:pt modelId="{1AEFEE91-4C5C-4AFC-8D21-0B8AC474D788}" type="sibTrans" cxnId="{35425BD1-04F9-4211-AAC0-EBEB2A395FBD}">
      <dgm:prSet/>
      <dgm:spPr/>
      <dgm:t>
        <a:bodyPr/>
        <a:lstStyle/>
        <a:p>
          <a:endParaRPr lang="en-IN"/>
        </a:p>
      </dgm:t>
    </dgm:pt>
    <dgm:pt modelId="{6503DF64-4EC7-49FC-95F1-2A1949E19BE2}">
      <dgm:prSet phldrT="[Text]" custT="1"/>
      <dgm:spPr/>
      <dgm:t>
        <a:bodyPr/>
        <a:lstStyle/>
        <a:p>
          <a:r>
            <a:rPr lang="en-IN" sz="100" b="0" dirty="0" smtClean="0">
              <a:solidFill>
                <a:schemeClr val="bg1"/>
              </a:solidFill>
            </a:rPr>
            <a:t>Requirements reached</a:t>
          </a:r>
          <a:endParaRPr lang="en-IN" sz="100" b="0" dirty="0">
            <a:solidFill>
              <a:schemeClr val="bg1"/>
            </a:solidFill>
          </a:endParaRPr>
        </a:p>
      </dgm:t>
    </dgm:pt>
    <dgm:pt modelId="{6509D8A9-9998-4775-B1E0-0EC235A3E90B}" type="sibTrans" cxnId="{5B5A2707-7989-4C45-8591-C6797DCA9B2A}">
      <dgm:prSet/>
      <dgm:spPr/>
      <dgm:t>
        <a:bodyPr/>
        <a:lstStyle/>
        <a:p>
          <a:endParaRPr lang="en-IN"/>
        </a:p>
      </dgm:t>
    </dgm:pt>
    <dgm:pt modelId="{DD2ED1F7-72B8-4FD6-8B41-EDF18D49221A}" type="parTrans" cxnId="{5B5A2707-7989-4C45-8591-C6797DCA9B2A}">
      <dgm:prSet/>
      <dgm:spPr/>
      <dgm:t>
        <a:bodyPr/>
        <a:lstStyle/>
        <a:p>
          <a:endParaRPr lang="en-IN"/>
        </a:p>
      </dgm:t>
    </dgm:pt>
    <dgm:pt modelId="{9D0E450E-6059-4387-8B76-8DF74EFE644D}" type="pres">
      <dgm:prSet presAssocID="{9D0577F8-42CD-4AE8-99F6-595C2F3BF9CF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AF70691-0535-40E6-809B-39E8F21627F4}" type="pres">
      <dgm:prSet presAssocID="{9D0577F8-42CD-4AE8-99F6-595C2F3BF9CF}" presName="ellipse" presStyleLbl="trBgShp" presStyleIdx="0" presStyleCnt="1"/>
      <dgm:spPr/>
    </dgm:pt>
    <dgm:pt modelId="{3DD8D971-A5FE-453B-AFF5-1CD5DE8BFD75}" type="pres">
      <dgm:prSet presAssocID="{9D0577F8-42CD-4AE8-99F6-595C2F3BF9CF}" presName="arrow1" presStyleLbl="fgShp" presStyleIdx="0" presStyleCnt="1"/>
      <dgm:spPr/>
    </dgm:pt>
    <dgm:pt modelId="{3E154E3A-0B44-44C6-A79C-4BBBA697B4DA}" type="pres">
      <dgm:prSet presAssocID="{9D0577F8-42CD-4AE8-99F6-595C2F3BF9CF}" presName="rectangle" presStyleLbl="revTx" presStyleIdx="0" presStyleCnt="1" custFlipVert="1" custFlipHor="0" custScaleX="6980" custScaleY="12540" custLinFactNeighborX="85399" custLinFactNeighborY="448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EA69B1-615E-4C8D-A161-5F94D6C073DC}" type="pres">
      <dgm:prSet presAssocID="{E6FA2419-86A2-4E71-9BE8-F833E85B4A5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589DCA0-9A87-4C40-849A-83403B3C961F}" type="pres">
      <dgm:prSet presAssocID="{AEF0E3BB-8D90-4974-AC3E-C6839F11A951}" presName="item2" presStyleLbl="node1" presStyleIdx="1" presStyleCnt="3" custLinFactNeighborX="14046" custLinFactNeighborY="-1604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435FA7-1433-4662-BFBD-D17E7369F701}" type="pres">
      <dgm:prSet presAssocID="{6503DF64-4EC7-49FC-95F1-2A1949E19BE2}" presName="item3" presStyleLbl="node1" presStyleIdx="2" presStyleCnt="3" custLinFactNeighborX="23822" custLinFactNeighborY="1560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AB2827C-2867-4A4A-B09E-228CDBE4921B}" type="pres">
      <dgm:prSet presAssocID="{9D0577F8-42CD-4AE8-99F6-595C2F3BF9CF}" presName="funnel" presStyleLbl="trAlignAcc1" presStyleIdx="0" presStyleCnt="1" custScaleY="102911"/>
      <dgm:spPr/>
    </dgm:pt>
  </dgm:ptLst>
  <dgm:cxnLst>
    <dgm:cxn modelId="{7352B66C-C070-4959-B54F-68AEBB2BBCF6}" type="presOf" srcId="{5C811E66-33A8-4483-BE7A-AB68CA8A588A}" destId="{1A435FA7-1433-4662-BFBD-D17E7369F701}" srcOrd="0" destOrd="0" presId="urn:microsoft.com/office/officeart/2005/8/layout/funnel1"/>
    <dgm:cxn modelId="{EF223DA7-26CB-4EF0-AF60-7A6616E13947}" type="presOf" srcId="{AEF0E3BB-8D90-4974-AC3E-C6839F11A951}" destId="{DFEA69B1-615E-4C8D-A161-5F94D6C073DC}" srcOrd="0" destOrd="0" presId="urn:microsoft.com/office/officeart/2005/8/layout/funnel1"/>
    <dgm:cxn modelId="{FFA61C0A-B4DE-4DBA-9EC3-98746CA7CE81}" srcId="{9D0577F8-42CD-4AE8-99F6-595C2F3BF9CF}" destId="{5C811E66-33A8-4483-BE7A-AB68CA8A588A}" srcOrd="0" destOrd="0" parTransId="{E1B0E9A2-8CFA-45AC-8DA3-3736D54E600C}" sibTransId="{62273ACE-4E4E-4F70-9FA3-0DE8FF781935}"/>
    <dgm:cxn modelId="{4D315AFC-283D-42B4-8714-780759458BD7}" type="presOf" srcId="{9D0577F8-42CD-4AE8-99F6-595C2F3BF9CF}" destId="{9D0E450E-6059-4387-8B76-8DF74EFE644D}" srcOrd="0" destOrd="0" presId="urn:microsoft.com/office/officeart/2005/8/layout/funnel1"/>
    <dgm:cxn modelId="{C2EC0C62-80C9-4C2F-B381-848526431142}" srcId="{9D0577F8-42CD-4AE8-99F6-595C2F3BF9CF}" destId="{E6FA2419-86A2-4E71-9BE8-F833E85B4A58}" srcOrd="1" destOrd="0" parTransId="{351D3E67-4666-424F-81D8-F817CBE69E00}" sibTransId="{B29BF00F-E6A6-431A-B44E-16A3580231B3}"/>
    <dgm:cxn modelId="{A057795E-4231-4BDD-9DEC-952D6BDB7A16}" type="presOf" srcId="{6503DF64-4EC7-49FC-95F1-2A1949E19BE2}" destId="{3E154E3A-0B44-44C6-A79C-4BBBA697B4DA}" srcOrd="0" destOrd="0" presId="urn:microsoft.com/office/officeart/2005/8/layout/funnel1"/>
    <dgm:cxn modelId="{5B5A2707-7989-4C45-8591-C6797DCA9B2A}" srcId="{9D0577F8-42CD-4AE8-99F6-595C2F3BF9CF}" destId="{6503DF64-4EC7-49FC-95F1-2A1949E19BE2}" srcOrd="3" destOrd="0" parTransId="{DD2ED1F7-72B8-4FD6-8B41-EDF18D49221A}" sibTransId="{6509D8A9-9998-4775-B1E0-0EC235A3E90B}"/>
    <dgm:cxn modelId="{D7B2AFF1-8BC4-4C9E-9C0B-3083E16EE360}" type="presOf" srcId="{E6FA2419-86A2-4E71-9BE8-F833E85B4A58}" destId="{E589DCA0-9A87-4C40-849A-83403B3C961F}" srcOrd="0" destOrd="0" presId="urn:microsoft.com/office/officeart/2005/8/layout/funnel1"/>
    <dgm:cxn modelId="{35425BD1-04F9-4211-AAC0-EBEB2A395FBD}" srcId="{9D0577F8-42CD-4AE8-99F6-595C2F3BF9CF}" destId="{AEF0E3BB-8D90-4974-AC3E-C6839F11A951}" srcOrd="2" destOrd="0" parTransId="{CF6E624E-41BA-4DA5-8633-F5AA46AC79BC}" sibTransId="{1AEFEE91-4C5C-4AFC-8D21-0B8AC474D788}"/>
    <dgm:cxn modelId="{0FD93729-277F-4D6A-870E-FEEF2CCE1D38}" type="presParOf" srcId="{9D0E450E-6059-4387-8B76-8DF74EFE644D}" destId="{1AF70691-0535-40E6-809B-39E8F21627F4}" srcOrd="0" destOrd="0" presId="urn:microsoft.com/office/officeart/2005/8/layout/funnel1"/>
    <dgm:cxn modelId="{290D0E97-FE1D-4BA7-A3B7-FE21058F6392}" type="presParOf" srcId="{9D0E450E-6059-4387-8B76-8DF74EFE644D}" destId="{3DD8D971-A5FE-453B-AFF5-1CD5DE8BFD75}" srcOrd="1" destOrd="0" presId="urn:microsoft.com/office/officeart/2005/8/layout/funnel1"/>
    <dgm:cxn modelId="{FBAAABA7-DB47-4035-9618-7DD975BAFE22}" type="presParOf" srcId="{9D0E450E-6059-4387-8B76-8DF74EFE644D}" destId="{3E154E3A-0B44-44C6-A79C-4BBBA697B4DA}" srcOrd="2" destOrd="0" presId="urn:microsoft.com/office/officeart/2005/8/layout/funnel1"/>
    <dgm:cxn modelId="{08D5BC17-AF75-4131-9433-84959FB1D73A}" type="presParOf" srcId="{9D0E450E-6059-4387-8B76-8DF74EFE644D}" destId="{DFEA69B1-615E-4C8D-A161-5F94D6C073DC}" srcOrd="3" destOrd="0" presId="urn:microsoft.com/office/officeart/2005/8/layout/funnel1"/>
    <dgm:cxn modelId="{465D8FF5-9809-4394-8E9E-FD455206292E}" type="presParOf" srcId="{9D0E450E-6059-4387-8B76-8DF74EFE644D}" destId="{E589DCA0-9A87-4C40-849A-83403B3C961F}" srcOrd="4" destOrd="0" presId="urn:microsoft.com/office/officeart/2005/8/layout/funnel1"/>
    <dgm:cxn modelId="{04721A40-812D-47E3-AE12-52CF6005742C}" type="presParOf" srcId="{9D0E450E-6059-4387-8B76-8DF74EFE644D}" destId="{1A435FA7-1433-4662-BFBD-D17E7369F701}" srcOrd="5" destOrd="0" presId="urn:microsoft.com/office/officeart/2005/8/layout/funnel1"/>
    <dgm:cxn modelId="{DC78322A-9435-4083-B64B-7A908C035074}" type="presParOf" srcId="{9D0E450E-6059-4387-8B76-8DF74EFE644D}" destId="{6AB2827C-2867-4A4A-B09E-228CDBE4921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CB706-5A50-4D67-94FF-282906926BBC}">
      <dsp:nvSpPr>
        <dsp:cNvPr id="0" name=""/>
        <dsp:cNvSpPr/>
      </dsp:nvSpPr>
      <dsp:spPr>
        <a:xfrm>
          <a:off x="4127992" y="465800"/>
          <a:ext cx="2945290" cy="76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FF00"/>
              </a:solidFill>
              <a:effectLst/>
            </a:rPr>
            <a:t>INFRASTRUCTURE</a:t>
          </a:r>
          <a:endParaRPr lang="en-US" sz="2000" b="1" kern="1200" dirty="0">
            <a:solidFill>
              <a:srgbClr val="FFFF00"/>
            </a:solidFill>
            <a:effectLst/>
          </a:endParaRPr>
        </a:p>
      </dsp:txBody>
      <dsp:txXfrm>
        <a:off x="4127992" y="465800"/>
        <a:ext cx="2945290" cy="767754"/>
      </dsp:txXfrm>
    </dsp:sp>
    <dsp:sp modelId="{9411D5D1-039E-4A5E-A729-9D3B2EA0C3A9}">
      <dsp:nvSpPr>
        <dsp:cNvPr id="0" name=""/>
        <dsp:cNvSpPr/>
      </dsp:nvSpPr>
      <dsp:spPr>
        <a:xfrm>
          <a:off x="583612" y="-508039"/>
          <a:ext cx="6012857" cy="6012857"/>
        </a:xfrm>
        <a:prstGeom prst="circularArrow">
          <a:avLst>
            <a:gd name="adj1" fmla="val 5203"/>
            <a:gd name="adj2" fmla="val 336100"/>
            <a:gd name="adj3" fmla="val 353519"/>
            <a:gd name="adj4" fmla="val 19901721"/>
            <a:gd name="adj5" fmla="val 607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CF35C0-7FFF-497C-87D8-B37BACE66CD3}">
      <dsp:nvSpPr>
        <dsp:cNvPr id="0" name=""/>
        <dsp:cNvSpPr/>
      </dsp:nvSpPr>
      <dsp:spPr>
        <a:xfrm>
          <a:off x="5271477" y="3029918"/>
          <a:ext cx="1604267" cy="160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FF00"/>
              </a:solidFill>
              <a:effectLst/>
            </a:rPr>
            <a:t>ELECTRIC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FF00"/>
              </a:solidFill>
              <a:effectLst/>
            </a:rPr>
            <a:t>SUPPLY</a:t>
          </a:r>
          <a:endParaRPr lang="en-US" sz="2000" b="1" kern="1200" dirty="0">
            <a:solidFill>
              <a:srgbClr val="FFFF00"/>
            </a:solidFill>
            <a:effectLst/>
          </a:endParaRPr>
        </a:p>
      </dsp:txBody>
      <dsp:txXfrm>
        <a:off x="5271477" y="3029918"/>
        <a:ext cx="1604267" cy="1604267"/>
      </dsp:txXfrm>
    </dsp:sp>
    <dsp:sp modelId="{C4A8AC80-FE7F-4EE9-AD82-74A84E7DC4D3}">
      <dsp:nvSpPr>
        <dsp:cNvPr id="0" name=""/>
        <dsp:cNvSpPr/>
      </dsp:nvSpPr>
      <dsp:spPr>
        <a:xfrm>
          <a:off x="530212" y="1312"/>
          <a:ext cx="6012857" cy="6012857"/>
        </a:xfrm>
        <a:prstGeom prst="circularArrow">
          <a:avLst>
            <a:gd name="adj1" fmla="val 5203"/>
            <a:gd name="adj2" fmla="val 336100"/>
            <a:gd name="adj3" fmla="val 4013910"/>
            <a:gd name="adj4" fmla="val 2254156"/>
            <a:gd name="adj5" fmla="val 6070"/>
          </a:avLst>
        </a:prstGeom>
        <a:solidFill>
          <a:schemeClr val="accent3">
            <a:shade val="50000"/>
            <a:hueOff val="-255177"/>
            <a:satOff val="1116"/>
            <a:lumOff val="1788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0786789-BC54-4D22-85BC-4BB0A89DF215}">
      <dsp:nvSpPr>
        <dsp:cNvPr id="0" name=""/>
        <dsp:cNvSpPr/>
      </dsp:nvSpPr>
      <dsp:spPr>
        <a:xfrm>
          <a:off x="2734507" y="4873134"/>
          <a:ext cx="1604267" cy="160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FF00"/>
              </a:solidFill>
              <a:effectLst/>
            </a:rPr>
            <a:t>TAX</a:t>
          </a:r>
          <a:endParaRPr lang="en-US" sz="2000" b="1" kern="1200" dirty="0">
            <a:solidFill>
              <a:srgbClr val="FFFF00"/>
            </a:solidFill>
            <a:effectLst/>
          </a:endParaRPr>
        </a:p>
      </dsp:txBody>
      <dsp:txXfrm>
        <a:off x="2734507" y="4873134"/>
        <a:ext cx="1604267" cy="1604267"/>
      </dsp:txXfrm>
    </dsp:sp>
    <dsp:sp modelId="{66705D76-8B51-439D-A498-8B767B414B92}">
      <dsp:nvSpPr>
        <dsp:cNvPr id="0" name=""/>
        <dsp:cNvSpPr/>
      </dsp:nvSpPr>
      <dsp:spPr>
        <a:xfrm>
          <a:off x="530212" y="1312"/>
          <a:ext cx="6012857" cy="6012857"/>
        </a:xfrm>
        <a:prstGeom prst="circularArrow">
          <a:avLst>
            <a:gd name="adj1" fmla="val 5203"/>
            <a:gd name="adj2" fmla="val 336100"/>
            <a:gd name="adj3" fmla="val 8209744"/>
            <a:gd name="adj4" fmla="val 6449990"/>
            <a:gd name="adj5" fmla="val 6070"/>
          </a:avLst>
        </a:prstGeom>
        <a:solidFill>
          <a:schemeClr val="accent3">
            <a:shade val="50000"/>
            <a:hueOff val="-510354"/>
            <a:satOff val="2231"/>
            <a:lumOff val="3576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8252C1-BD13-491D-8194-802A435C2B7D}">
      <dsp:nvSpPr>
        <dsp:cNvPr id="0" name=""/>
        <dsp:cNvSpPr/>
      </dsp:nvSpPr>
      <dsp:spPr>
        <a:xfrm>
          <a:off x="197538" y="3029918"/>
          <a:ext cx="1604267" cy="160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FF00"/>
              </a:solidFill>
              <a:effectLst/>
            </a:rPr>
            <a:t>EMPLOYEES</a:t>
          </a:r>
          <a:endParaRPr lang="en-US" sz="2000" b="1" kern="1200" dirty="0">
            <a:solidFill>
              <a:srgbClr val="FFFF00"/>
            </a:solidFill>
            <a:effectLst/>
          </a:endParaRPr>
        </a:p>
      </dsp:txBody>
      <dsp:txXfrm>
        <a:off x="197538" y="3029918"/>
        <a:ext cx="1604267" cy="1604267"/>
      </dsp:txXfrm>
    </dsp:sp>
    <dsp:sp modelId="{D3E73FBF-CABA-457F-9CE0-82D919FF6E57}">
      <dsp:nvSpPr>
        <dsp:cNvPr id="0" name=""/>
        <dsp:cNvSpPr/>
      </dsp:nvSpPr>
      <dsp:spPr>
        <a:xfrm>
          <a:off x="481603" y="-483909"/>
          <a:ext cx="6012857" cy="6012857"/>
        </a:xfrm>
        <a:prstGeom prst="circularArrow">
          <a:avLst>
            <a:gd name="adj1" fmla="val 5203"/>
            <a:gd name="adj2" fmla="val 336100"/>
            <a:gd name="adj3" fmla="val 12290670"/>
            <a:gd name="adj4" fmla="val 10142086"/>
            <a:gd name="adj5" fmla="val 6070"/>
          </a:avLst>
        </a:prstGeom>
        <a:solidFill>
          <a:schemeClr val="accent3">
            <a:shade val="50000"/>
            <a:hueOff val="-510354"/>
            <a:satOff val="2231"/>
            <a:lumOff val="3576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D5A47A0-8796-48CD-AFA1-AFE76AED1D99}">
      <dsp:nvSpPr>
        <dsp:cNvPr id="0" name=""/>
        <dsp:cNvSpPr/>
      </dsp:nvSpPr>
      <dsp:spPr>
        <a:xfrm>
          <a:off x="194546" y="302369"/>
          <a:ext cx="2821184" cy="868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FF00"/>
              </a:solidFill>
              <a:effectLst/>
            </a:rPr>
            <a:t>OTHER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FF00"/>
              </a:solidFill>
              <a:effectLst/>
            </a:rPr>
            <a:t>ARRANGEMENTS</a:t>
          </a:r>
          <a:endParaRPr lang="en-US" sz="2000" b="1" kern="1200" dirty="0">
            <a:solidFill>
              <a:srgbClr val="FFFF00"/>
            </a:solidFill>
            <a:effectLst/>
          </a:endParaRPr>
        </a:p>
      </dsp:txBody>
      <dsp:txXfrm>
        <a:off x="194546" y="302369"/>
        <a:ext cx="2821184" cy="868438"/>
      </dsp:txXfrm>
    </dsp:sp>
    <dsp:sp modelId="{D18803E7-5E33-4ED9-8634-3DBC30F80817}">
      <dsp:nvSpPr>
        <dsp:cNvPr id="0" name=""/>
        <dsp:cNvSpPr/>
      </dsp:nvSpPr>
      <dsp:spPr>
        <a:xfrm>
          <a:off x="556386" y="-363198"/>
          <a:ext cx="6012857" cy="6012857"/>
        </a:xfrm>
        <a:prstGeom prst="circularArrow">
          <a:avLst>
            <a:gd name="adj1" fmla="val 5203"/>
            <a:gd name="adj2" fmla="val 336100"/>
            <a:gd name="adj3" fmla="val 17981098"/>
            <a:gd name="adj4" fmla="val 14480817"/>
            <a:gd name="adj5" fmla="val 6070"/>
          </a:avLst>
        </a:prstGeom>
        <a:solidFill>
          <a:schemeClr val="accent3">
            <a:shade val="50000"/>
            <a:hueOff val="-255177"/>
            <a:satOff val="1116"/>
            <a:lumOff val="1788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7BAE4-5001-404F-9068-C433746701FE}">
      <dsp:nvSpPr>
        <dsp:cNvPr id="0" name=""/>
        <dsp:cNvSpPr/>
      </dsp:nvSpPr>
      <dsp:spPr>
        <a:xfrm>
          <a:off x="2634838" y="1438508"/>
          <a:ext cx="3659468" cy="365946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6000" b="1" kern="1200" dirty="0" smtClean="0"/>
            <a:t>PROFIT</a:t>
          </a:r>
          <a:endParaRPr lang="en-IN" sz="6000" b="1" kern="1200" dirty="0"/>
        </a:p>
      </dsp:txBody>
      <dsp:txXfrm>
        <a:off x="3170755" y="1974425"/>
        <a:ext cx="2587634" cy="2587634"/>
      </dsp:txXfrm>
    </dsp:sp>
    <dsp:sp modelId="{85E5B7BF-2754-4D83-967D-E758CCC9201F}">
      <dsp:nvSpPr>
        <dsp:cNvPr id="0" name=""/>
        <dsp:cNvSpPr/>
      </dsp:nvSpPr>
      <dsp:spPr>
        <a:xfrm>
          <a:off x="5972671" y="2564899"/>
          <a:ext cx="2991816" cy="1423917"/>
        </a:xfrm>
        <a:prstGeom prst="ellipse">
          <a:avLst/>
        </a:prstGeom>
        <a:solidFill>
          <a:schemeClr val="accent3">
            <a:alpha val="50000"/>
            <a:hueOff val="2812261"/>
            <a:satOff val="547"/>
            <a:lumOff val="294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ADVERTISEMENT</a:t>
          </a:r>
          <a:endParaRPr lang="en-IN" sz="1600" kern="1200" dirty="0"/>
        </a:p>
      </dsp:txBody>
      <dsp:txXfrm>
        <a:off x="6410812" y="2773427"/>
        <a:ext cx="2115534" cy="1006861"/>
      </dsp:txXfrm>
    </dsp:sp>
    <dsp:sp modelId="{037589CD-4F8B-4B70-AD08-0954A6090FF1}">
      <dsp:nvSpPr>
        <dsp:cNvPr id="0" name=""/>
        <dsp:cNvSpPr/>
      </dsp:nvSpPr>
      <dsp:spPr>
        <a:xfrm>
          <a:off x="3600389" y="4653143"/>
          <a:ext cx="2349177" cy="1829734"/>
        </a:xfrm>
        <a:prstGeom prst="ellipse">
          <a:avLst/>
        </a:prstGeom>
        <a:solidFill>
          <a:schemeClr val="accent3">
            <a:alpha val="50000"/>
            <a:hueOff val="5624522"/>
            <a:satOff val="1095"/>
            <a:lumOff val="5882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TARGET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CONSUMER</a:t>
          </a:r>
          <a:endParaRPr lang="en-IN" sz="2200" kern="1200" dirty="0"/>
        </a:p>
      </dsp:txBody>
      <dsp:txXfrm>
        <a:off x="3944418" y="4921101"/>
        <a:ext cx="1661119" cy="1293818"/>
      </dsp:txXfrm>
    </dsp:sp>
    <dsp:sp modelId="{C87010C6-2B59-4468-A469-584B4885CC56}">
      <dsp:nvSpPr>
        <dsp:cNvPr id="0" name=""/>
        <dsp:cNvSpPr/>
      </dsp:nvSpPr>
      <dsp:spPr>
        <a:xfrm>
          <a:off x="432036" y="2708910"/>
          <a:ext cx="2596887" cy="1545649"/>
        </a:xfrm>
        <a:prstGeom prst="ellipse">
          <a:avLst/>
        </a:prstGeom>
        <a:solidFill>
          <a:schemeClr val="accent3">
            <a:alpha val="50000"/>
            <a:hueOff val="8436782"/>
            <a:satOff val="1642"/>
            <a:lumOff val="882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TARGET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AREAS</a:t>
          </a:r>
          <a:endParaRPr lang="en-IN" sz="2200" kern="1200" dirty="0"/>
        </a:p>
      </dsp:txBody>
      <dsp:txXfrm>
        <a:off x="812341" y="2935265"/>
        <a:ext cx="1836277" cy="1092939"/>
      </dsp:txXfrm>
    </dsp:sp>
    <dsp:sp modelId="{E5C00E27-3B21-4D0A-8890-740679F9B681}">
      <dsp:nvSpPr>
        <dsp:cNvPr id="0" name=""/>
        <dsp:cNvSpPr/>
      </dsp:nvSpPr>
      <dsp:spPr>
        <a:xfrm>
          <a:off x="3312367" y="0"/>
          <a:ext cx="2278494" cy="1829734"/>
        </a:xfrm>
        <a:prstGeom prst="ellipse">
          <a:avLst/>
        </a:prstGeom>
        <a:solidFill>
          <a:schemeClr val="accent3">
            <a:alpha val="50000"/>
            <a:hueOff val="11249043"/>
            <a:satOff val="2189"/>
            <a:lumOff val="1176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effectLst/>
            </a:rPr>
            <a:t>VIABILITY</a:t>
          </a:r>
          <a:endParaRPr lang="en-IN" sz="2000" b="1" kern="1200" dirty="0">
            <a:effectLst/>
          </a:endParaRPr>
        </a:p>
      </dsp:txBody>
      <dsp:txXfrm>
        <a:off x="3646045" y="267958"/>
        <a:ext cx="1611138" cy="12938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70691-0535-40E6-809B-39E8F21627F4}">
      <dsp:nvSpPr>
        <dsp:cNvPr id="0" name=""/>
        <dsp:cNvSpPr/>
      </dsp:nvSpPr>
      <dsp:spPr>
        <a:xfrm>
          <a:off x="1798796" y="594699"/>
          <a:ext cx="5529262" cy="1920240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8D971-A5FE-453B-AFF5-1CD5DE8BFD75}">
      <dsp:nvSpPr>
        <dsp:cNvPr id="0" name=""/>
        <dsp:cNvSpPr/>
      </dsp:nvSpPr>
      <dsp:spPr>
        <a:xfrm>
          <a:off x="4036218" y="5296715"/>
          <a:ext cx="1071562" cy="685800"/>
        </a:xfrm>
        <a:prstGeom prst="down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154E3A-0B44-44C6-A79C-4BBBA697B4DA}">
      <dsp:nvSpPr>
        <dsp:cNvPr id="0" name=""/>
        <dsp:cNvSpPr/>
      </dsp:nvSpPr>
      <dsp:spPr>
        <a:xfrm flipV="1">
          <a:off x="8784983" y="6465391"/>
          <a:ext cx="359016" cy="161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" tIns="7112" rIns="7112" bIns="7112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" b="0" kern="1200" dirty="0" smtClean="0">
              <a:solidFill>
                <a:schemeClr val="bg1"/>
              </a:solidFill>
            </a:rPr>
            <a:t>Requirements reached</a:t>
          </a:r>
          <a:endParaRPr lang="en-IN" sz="100" b="0" kern="1200" dirty="0">
            <a:solidFill>
              <a:schemeClr val="bg1"/>
            </a:solidFill>
          </a:endParaRPr>
        </a:p>
      </dsp:txBody>
      <dsp:txXfrm rot="10800000">
        <a:off x="8784983" y="6465391"/>
        <a:ext cx="359016" cy="161248"/>
      </dsp:txXfrm>
    </dsp:sp>
    <dsp:sp modelId="{DFEA69B1-615E-4C8D-A161-5F94D6C073DC}">
      <dsp:nvSpPr>
        <dsp:cNvPr id="0" name=""/>
        <dsp:cNvSpPr/>
      </dsp:nvSpPr>
      <dsp:spPr>
        <a:xfrm>
          <a:off x="3809047" y="2663243"/>
          <a:ext cx="1928812" cy="192881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Mandatory internet connection with 3G(preferred)</a:t>
          </a:r>
          <a:endParaRPr lang="en-IN" sz="1500" kern="1200" dirty="0"/>
        </a:p>
      </dsp:txBody>
      <dsp:txXfrm>
        <a:off x="4091515" y="2945711"/>
        <a:ext cx="1363876" cy="1363876"/>
      </dsp:txXfrm>
    </dsp:sp>
    <dsp:sp modelId="{E589DCA0-9A87-4C40-849A-83403B3C961F}">
      <dsp:nvSpPr>
        <dsp:cNvPr id="0" name=""/>
        <dsp:cNvSpPr/>
      </dsp:nvSpPr>
      <dsp:spPr>
        <a:xfrm>
          <a:off x="2699796" y="906785"/>
          <a:ext cx="1928812" cy="1928812"/>
        </a:xfrm>
        <a:prstGeom prst="ellipse">
          <a:avLst/>
        </a:prstGeom>
        <a:gradFill rotWithShape="0">
          <a:gsLst>
            <a:gs pos="0">
              <a:schemeClr val="accent3">
                <a:hueOff val="5624522"/>
                <a:satOff val="1095"/>
                <a:lumOff val="5882"/>
                <a:alphaOff val="0"/>
                <a:tint val="98000"/>
                <a:lumMod val="114000"/>
              </a:schemeClr>
            </a:gs>
            <a:gs pos="100000">
              <a:schemeClr val="accent3">
                <a:hueOff val="5624522"/>
                <a:satOff val="1095"/>
                <a:lumOff val="588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 dirty="0" smtClean="0"/>
            <a:t>Driver should have android phone with the app installed </a:t>
          </a:r>
          <a:endParaRPr lang="en-IN" sz="1500" b="1" kern="1200" dirty="0"/>
        </a:p>
      </dsp:txBody>
      <dsp:txXfrm>
        <a:off x="2982264" y="1189253"/>
        <a:ext cx="1363876" cy="1363876"/>
      </dsp:txXfrm>
    </dsp:sp>
    <dsp:sp modelId="{1A435FA7-1433-4662-BFBD-D17E7369F701}">
      <dsp:nvSpPr>
        <dsp:cNvPr id="0" name=""/>
        <dsp:cNvSpPr/>
      </dsp:nvSpPr>
      <dsp:spPr>
        <a:xfrm>
          <a:off x="4860031" y="1050814"/>
          <a:ext cx="1928812" cy="1928812"/>
        </a:xfrm>
        <a:prstGeom prst="ellipse">
          <a:avLst/>
        </a:prstGeom>
        <a:gradFill rotWithShape="0">
          <a:gsLst>
            <a:gs pos="0">
              <a:schemeClr val="accent3">
                <a:hueOff val="11249043"/>
                <a:satOff val="2189"/>
                <a:lumOff val="11765"/>
                <a:alphaOff val="0"/>
                <a:tint val="98000"/>
                <a:lumMod val="114000"/>
              </a:schemeClr>
            </a:gs>
            <a:gs pos="100000">
              <a:schemeClr val="accent3">
                <a:hueOff val="11249043"/>
                <a:satOff val="2189"/>
                <a:lumOff val="1176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 dirty="0" smtClean="0"/>
            <a:t>Presence of the system in every automobile</a:t>
          </a:r>
          <a:endParaRPr lang="en-IN" sz="1500" b="1" kern="1200" dirty="0"/>
        </a:p>
      </dsp:txBody>
      <dsp:txXfrm>
        <a:off x="5142499" y="1333282"/>
        <a:ext cx="1363876" cy="1363876"/>
      </dsp:txXfrm>
    </dsp:sp>
    <dsp:sp modelId="{6AB2827C-2867-4A4A-B09E-228CDBE4921B}">
      <dsp:nvSpPr>
        <dsp:cNvPr id="0" name=""/>
        <dsp:cNvSpPr/>
      </dsp:nvSpPr>
      <dsp:spPr>
        <a:xfrm>
          <a:off x="1571624" y="289082"/>
          <a:ext cx="6000750" cy="494034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</cdr:x>
      <cdr:y>0.29885</cdr:y>
    </cdr:from>
    <cdr:to>
      <cdr:x>0.58333</cdr:x>
      <cdr:y>0.36782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024336" y="1872208"/>
          <a:ext cx="2016224" cy="432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400" b="1" dirty="0" err="1" smtClean="0">
              <a:solidFill>
                <a:schemeClr val="bg1"/>
              </a:solidFill>
            </a:rPr>
            <a:t>Rs</a:t>
          </a:r>
          <a:r>
            <a:rPr lang="en-IN" sz="1400" b="1" dirty="0" smtClean="0">
              <a:solidFill>
                <a:schemeClr val="bg1"/>
              </a:solidFill>
            </a:rPr>
            <a:t>. 25,000 to 40,000 </a:t>
          </a:r>
          <a:endParaRPr lang="en-IN" sz="14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0.375</cdr:x>
      <cdr:y>0.6092</cdr:y>
    </cdr:from>
    <cdr:to>
      <cdr:x>0.68333</cdr:x>
      <cdr:y>0.66667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240360" y="3816424"/>
          <a:ext cx="2664296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400" b="1" dirty="0" err="1" smtClean="0"/>
            <a:t>Rs</a:t>
          </a:r>
          <a:r>
            <a:rPr lang="en-IN" sz="1400" b="1" dirty="0" smtClean="0"/>
            <a:t>. 45,000 to 60,000</a:t>
          </a:r>
          <a:endParaRPr lang="en-IN" sz="1400" b="1" dirty="0"/>
        </a:p>
      </cdr:txBody>
    </cdr:sp>
  </cdr:relSizeAnchor>
  <cdr:relSizeAnchor xmlns:cdr="http://schemas.openxmlformats.org/drawingml/2006/chartDrawing">
    <cdr:from>
      <cdr:x>0.35</cdr:x>
      <cdr:y>0.86207</cdr:y>
    </cdr:from>
    <cdr:to>
      <cdr:x>0.6</cdr:x>
      <cdr:y>0.90805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024336" y="5400600"/>
          <a:ext cx="2160240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400" b="1" dirty="0" err="1" smtClean="0"/>
            <a:t>Rs</a:t>
          </a:r>
          <a:r>
            <a:rPr lang="en-IN" sz="1400" b="1" dirty="0" smtClean="0"/>
            <a:t>. 65,000 to 90,000</a:t>
          </a:r>
          <a:endParaRPr lang="en-IN" sz="14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EE347-7C58-4A98-952A-F5F6298A8FB8}" type="datetimeFigureOut">
              <a:rPr lang="en-IN" smtClean="0"/>
              <a:t>19-08-2015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D6080-4B31-4A8C-A3CE-5333B74D7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86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D6080-4B31-4A8C-A3CE-5333B74D724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94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6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6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034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8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2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9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2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8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3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7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4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5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457200"/>
            <a:fld id="{B61BEF0D-F0BB-DE4B-95CE-6DB70DBA956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 defTabSz="457200"/>
              <a:t>8/19/2015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57F1E4F-1CFF-5643-939E-217C01CDF5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42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e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96980" y="2581179"/>
            <a:ext cx="65619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IN" sz="4800" i="1" u="sng" dirty="0" smtClean="0">
                <a:solidFill>
                  <a:prstClr val="white"/>
                </a:solidFill>
                <a:latin typeface="Mongolian Baiti" panose="03000500000000000000" pitchFamily="66" charset="0"/>
                <a:ea typeface="Times New Roman" panose="02020603050405020304" pitchFamily="18" charset="0"/>
                <a:cs typeface="Mongolian Baiti" panose="03000500000000000000" pitchFamily="66" charset="0"/>
              </a:rPr>
              <a:t>“It's hard to save the world when you can't save yourself” </a:t>
            </a:r>
            <a:r>
              <a:rPr lang="en-IN" sz="4800" i="1" dirty="0" smtClean="0">
                <a:solidFill>
                  <a:prstClr val="white"/>
                </a:solidFill>
                <a:latin typeface="Mongolian Baiti" panose="03000500000000000000" pitchFamily="66" charset="0"/>
                <a:ea typeface="Times New Roman" panose="02020603050405020304" pitchFamily="18" charset="0"/>
                <a:cs typeface="Mongolian Baiti" panose="03000500000000000000" pitchFamily="66" charset="0"/>
              </a:rPr>
              <a:t>– </a:t>
            </a:r>
            <a:r>
              <a:rPr lang="en-IN" sz="4800" b="1" i="1" dirty="0" smtClean="0">
                <a:solidFill>
                  <a:prstClr val="black"/>
                </a:solidFill>
                <a:latin typeface="Mongolian Baiti" panose="03000500000000000000" pitchFamily="66" charset="0"/>
                <a:ea typeface="Times New Roman" panose="02020603050405020304" pitchFamily="18" charset="0"/>
                <a:cs typeface="Mongolian Baiti" panose="03000500000000000000" pitchFamily="66" charset="0"/>
              </a:rPr>
              <a:t>Carrie Jones.</a:t>
            </a:r>
            <a:endParaRPr lang="en-US" sz="4800" b="1" dirty="0">
              <a:solidFill>
                <a:prstClr val="black"/>
              </a:solidFill>
              <a:latin typeface="Mongolian Baiti" panose="03000500000000000000" pitchFamily="66" charset="0"/>
              <a:ea typeface="Times New Roman" panose="02020603050405020304" pitchFamily="18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31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944" y="5470648"/>
            <a:ext cx="7053542" cy="1400530"/>
          </a:xfrm>
        </p:spPr>
        <p:txBody>
          <a:bodyPr/>
          <a:lstStyle/>
          <a:p>
            <a:r>
              <a:rPr lang="en-US" sz="5400" b="1" u="sng" dirty="0" smtClean="0">
                <a:latin typeface="Algerian" panose="04020705040A02060702" pitchFamily="82" charset="0"/>
              </a:rPr>
              <a:t>							UNIT  </a:t>
            </a:r>
            <a:r>
              <a:rPr lang="en-US" sz="8000" b="1" u="sng" dirty="0" smtClean="0">
                <a:latin typeface="Algerian" panose="04020705040A02060702" pitchFamily="82" charset="0"/>
              </a:rPr>
              <a:t>1</a:t>
            </a:r>
            <a:endParaRPr lang="en-US" sz="5400" b="1" u="sng" dirty="0">
              <a:latin typeface="Algerian" panose="04020705040A020607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89385" y="980731"/>
            <a:ext cx="685800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7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u="sng" dirty="0"/>
              <a:t>TOUCH SENSOR USING 2N2222 DIODE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t="26313" r="18874" b="18720"/>
          <a:stretch/>
        </p:blipFill>
        <p:spPr>
          <a:xfrm>
            <a:off x="1847528" y="1988840"/>
            <a:ext cx="2664296" cy="2160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4112" y="166051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PIN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3202" r="8288" b="5565"/>
          <a:stretch/>
        </p:blipFill>
        <p:spPr>
          <a:xfrm>
            <a:off x="5879976" y="2204865"/>
            <a:ext cx="3888432" cy="30687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9536" y="472514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How it works</a:t>
            </a:r>
          </a:p>
        </p:txBody>
      </p:sp>
      <p:sp>
        <p:nvSpPr>
          <p:cNvPr id="9" name="Curved Down Arrow 8"/>
          <p:cNvSpPr/>
          <p:nvPr/>
        </p:nvSpPr>
        <p:spPr>
          <a:xfrm>
            <a:off x="2063552" y="5589240"/>
            <a:ext cx="2232248" cy="1008112"/>
          </a:xfrm>
          <a:prstGeom prst="curved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5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16357"/>
            <a:ext cx="4150263" cy="68416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4211960" cy="6858000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5692616" y="3284984"/>
            <a:ext cx="907440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67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833" b="75625" l="19792" r="7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5" t="26313" r="33104" b="18720"/>
          <a:stretch/>
        </p:blipFill>
        <p:spPr>
          <a:xfrm>
            <a:off x="1038793" y="4448811"/>
            <a:ext cx="610170" cy="950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1902" y="5299804"/>
            <a:ext cx="10839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Transistor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 t="7829" r="11091" b="7464"/>
          <a:stretch/>
        </p:blipFill>
        <p:spPr>
          <a:xfrm>
            <a:off x="2981827" y="3359543"/>
            <a:ext cx="873620" cy="761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0358" y="4100125"/>
            <a:ext cx="2016224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Accelerometer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79602" y="2908402"/>
            <a:ext cx="4680520" cy="39495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0358" y="4478225"/>
            <a:ext cx="216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Getting the X,Y &amp; Z</a:t>
            </a:r>
          </a:p>
          <a:p>
            <a:r>
              <a:rPr lang="en-US" sz="1400" dirty="0" smtClean="0"/>
              <a:t> co-ordinates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27240" y="553896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Current flow for </a:t>
            </a:r>
          </a:p>
          <a:p>
            <a:r>
              <a:rPr lang="en-US" sz="1400" dirty="0" smtClean="0"/>
              <a:t>Completion of circuit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57668" y="2399117"/>
            <a:ext cx="2332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latin typeface="Arabic Typesetting" pitchFamily="66" charset="-78"/>
                <a:cs typeface="Arabic Typesetting" pitchFamily="66" charset="-78"/>
              </a:rPr>
              <a:t>STEERING UNIT</a:t>
            </a:r>
            <a:endParaRPr lang="en-IN" sz="3200" b="1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833" b="75625" l="19792" r="7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5" t="26313" r="33104" b="18720"/>
          <a:stretch/>
        </p:blipFill>
        <p:spPr>
          <a:xfrm>
            <a:off x="4803473" y="1050880"/>
            <a:ext cx="554700" cy="8639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75118" y="1800330"/>
            <a:ext cx="10839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Transistor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118" y="217485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Current flow for </a:t>
            </a:r>
          </a:p>
          <a:p>
            <a:r>
              <a:rPr lang="en-US" sz="1400" dirty="0" smtClean="0"/>
              <a:t>Completion of</a:t>
            </a:r>
          </a:p>
          <a:p>
            <a:r>
              <a:rPr lang="en-US" sz="1400" dirty="0" smtClean="0"/>
              <a:t> circuit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4497052" y="815335"/>
            <a:ext cx="1895729" cy="21602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8833" y="749011"/>
            <a:ext cx="1725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latin typeface="Arabic Typesetting" pitchFamily="66" charset="-78"/>
                <a:cs typeface="Arabic Typesetting" pitchFamily="66" charset="-78"/>
              </a:rPr>
              <a:t>GEAR UNIT</a:t>
            </a:r>
            <a:endParaRPr lang="en-IN" sz="3200" b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74992" y="1008232"/>
            <a:ext cx="5934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600" b="1" dirty="0" smtClean="0">
                <a:latin typeface="Arabic Typesetting" pitchFamily="66" charset="-78"/>
                <a:cs typeface="Arabic Typesetting" pitchFamily="66" charset="-78"/>
              </a:rPr>
              <a:t>+</a:t>
            </a:r>
            <a:endParaRPr lang="en-IN" sz="9600" b="1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4" t="10429" r="41543" b="8428"/>
          <a:stretch/>
        </p:blipFill>
        <p:spPr>
          <a:xfrm>
            <a:off x="7891583" y="1328915"/>
            <a:ext cx="653076" cy="17033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773687" y="52077"/>
            <a:ext cx="36686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 smtClean="0">
                <a:latin typeface="Arabic Typesetting" pitchFamily="66" charset="-78"/>
                <a:cs typeface="Arabic Typesetting" pitchFamily="66" charset="-78"/>
              </a:rPr>
              <a:t>EYE BLINK  DETECTION 	UNIT</a:t>
            </a:r>
            <a:endParaRPr lang="en-IN" sz="3200" b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68829" y="1270447"/>
            <a:ext cx="5934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600" b="1" dirty="0" smtClean="0">
                <a:latin typeface="Arabic Typesetting" pitchFamily="66" charset="-78"/>
                <a:cs typeface="Arabic Typesetting" pitchFamily="66" charset="-78"/>
              </a:rPr>
              <a:t>+</a:t>
            </a:r>
            <a:endParaRPr lang="en-IN" sz="9600" b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62261" y="1007681"/>
            <a:ext cx="1895729" cy="21602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86" b="100000" l="20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4789" y="4251034"/>
            <a:ext cx="1698246" cy="1698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Straight Arrow Connector 21"/>
          <p:cNvCxnSpPr/>
          <p:nvPr/>
        </p:nvCxnSpPr>
        <p:spPr>
          <a:xfrm flipH="1">
            <a:off x="7978310" y="3197808"/>
            <a:ext cx="197991" cy="1240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60122" y="5035030"/>
            <a:ext cx="2264667" cy="230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428488" y="2975575"/>
            <a:ext cx="2080452" cy="1607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730897" y="4924004"/>
            <a:ext cx="821487" cy="23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67" l="0" r="99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55" y="407896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3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0" grpId="0"/>
      <p:bldP spid="12" grpId="0"/>
      <p:bldP spid="13" grpId="0"/>
      <p:bldP spid="14" grpId="0" animBg="1"/>
      <p:bldP spid="15" grpId="0"/>
      <p:bldP spid="18" grpId="0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6660" y="5013176"/>
            <a:ext cx="7053542" cy="1400530"/>
          </a:xfrm>
        </p:spPr>
        <p:txBody>
          <a:bodyPr/>
          <a:lstStyle/>
          <a:p>
            <a:r>
              <a:rPr lang="en-US" sz="5400" b="1" u="sng" dirty="0" smtClean="0">
                <a:latin typeface="Algerian" panose="04020705040A02060702" pitchFamily="82" charset="0"/>
              </a:rPr>
              <a:t>								UNIT </a:t>
            </a:r>
            <a:r>
              <a:rPr lang="en-US" sz="8000" b="1" u="sng" dirty="0">
                <a:latin typeface="Algerian" panose="04020705040A02060702" pitchFamily="82" charset="0"/>
              </a:rPr>
              <a:t>2</a:t>
            </a:r>
            <a:endParaRPr lang="en-US" sz="5400" b="1" u="sng" dirty="0"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62"/>
            <a:ext cx="7248128" cy="68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755" y="4479062"/>
            <a:ext cx="670699" cy="894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833" y="4581994"/>
            <a:ext cx="1584175" cy="929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86" b="100000" l="20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7217" y="2611044"/>
            <a:ext cx="1698246" cy="1698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53" y="399924"/>
            <a:ext cx="1838325" cy="1838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4" t="10429" r="41543" b="8428"/>
          <a:stretch/>
        </p:blipFill>
        <p:spPr>
          <a:xfrm>
            <a:off x="9486204" y="1853577"/>
            <a:ext cx="653076" cy="17033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04420" y="2383686"/>
            <a:ext cx="5340334" cy="44371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0971" y="5622850"/>
            <a:ext cx="17086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GPS to </a:t>
            </a:r>
          </a:p>
          <a:p>
            <a:r>
              <a:rPr lang="en-US" sz="1400" dirty="0" smtClean="0"/>
              <a:t> Send latitude </a:t>
            </a:r>
          </a:p>
          <a:p>
            <a:r>
              <a:rPr lang="en-US" sz="1400" dirty="0" smtClean="0"/>
              <a:t>   and longitude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3353212" y="5892340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GSM to send </a:t>
            </a:r>
          </a:p>
          <a:p>
            <a:r>
              <a:rPr lang="en-US" sz="1400" dirty="0" smtClean="0"/>
              <a:t>value to the </a:t>
            </a:r>
          </a:p>
          <a:p>
            <a:r>
              <a:rPr lang="en-US" sz="1400" dirty="0" smtClean="0"/>
              <a:t>server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037506" y="2800203"/>
            <a:ext cx="19495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Arduino UNO</a:t>
            </a:r>
          </a:p>
          <a:p>
            <a:r>
              <a:rPr lang="en-US" sz="1400" dirty="0" smtClean="0"/>
              <a:t>Microcontroller used </a:t>
            </a:r>
          </a:p>
          <a:p>
            <a:r>
              <a:rPr lang="en-US" sz="1400" dirty="0" smtClean="0"/>
              <a:t>for processing the data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5644754" y="198315"/>
            <a:ext cx="1895729" cy="21602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76320" y="1625122"/>
            <a:ext cx="1895729" cy="28539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07408" y="310476"/>
            <a:ext cx="1215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latin typeface="Arabic Typesetting" pitchFamily="66" charset="-78"/>
                <a:cs typeface="Arabic Typesetting" pitchFamily="66" charset="-78"/>
              </a:rPr>
              <a:t>SERVER</a:t>
            </a:r>
            <a:endParaRPr lang="en-IN" sz="3200" b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74536" y="1026698"/>
            <a:ext cx="2616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latin typeface="Arabic Typesetting" pitchFamily="66" charset="-78"/>
                <a:cs typeface="Arabic Typesetting" pitchFamily="66" charset="-78"/>
              </a:rPr>
              <a:t>ANDROID PHONE</a:t>
            </a:r>
            <a:endParaRPr lang="en-IN" sz="3200" b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5539" y="654299"/>
            <a:ext cx="5934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600" b="1" dirty="0" smtClean="0">
                <a:latin typeface="Arabic Typesetting" pitchFamily="66" charset="-78"/>
                <a:cs typeface="Arabic Typesetting" pitchFamily="66" charset="-78"/>
              </a:rPr>
              <a:t>+</a:t>
            </a:r>
            <a:endParaRPr lang="en-IN" sz="9600" b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05270" y="1584461"/>
            <a:ext cx="5934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600" b="1" dirty="0" smtClean="0">
                <a:latin typeface="Arabic Typesetting" pitchFamily="66" charset="-78"/>
                <a:cs typeface="Arabic Typesetting" pitchFamily="66" charset="-78"/>
              </a:rPr>
              <a:t>+</a:t>
            </a:r>
            <a:endParaRPr lang="en-IN" sz="9600" b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70859" y="3670373"/>
            <a:ext cx="2016224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ARDUINO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4708" y="5308063"/>
            <a:ext cx="2016224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GPS SENSOR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431745" y="5423570"/>
            <a:ext cx="2016224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GSM SENSOR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096092" y="3738401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Text to Speech on android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65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/>
      <p:bldP spid="15" grpId="0"/>
      <p:bldP spid="16" grpId="0"/>
      <p:bldP spid="17" grpId="0"/>
      <p:bldP spid="18" grpId="0"/>
      <p:bldP spid="20" grpId="0"/>
      <p:bldP spid="2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" y="10551"/>
            <a:ext cx="10251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9404723" cy="67202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Budget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89031"/>
              </p:ext>
            </p:extLst>
          </p:nvPr>
        </p:nvGraphicFramePr>
        <p:xfrm>
          <a:off x="695400" y="1268760"/>
          <a:ext cx="10369152" cy="4648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766"/>
                <a:gridCol w="6086002"/>
                <a:gridCol w="3456384"/>
              </a:tblGrid>
              <a:tr h="6172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Baskerville Old Face" panose="02020602080505020303" pitchFamily="18" charset="0"/>
                        </a:rPr>
                        <a:t>Sr.</a:t>
                      </a:r>
                      <a:r>
                        <a:rPr lang="en-US" sz="2800" baseline="0" dirty="0" smtClean="0">
                          <a:latin typeface="Baskerville Old Face" panose="02020602080505020303" pitchFamily="18" charset="0"/>
                        </a:rPr>
                        <a:t> No.</a:t>
                      </a:r>
                      <a:endParaRPr lang="en-US" sz="280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 Item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Price</a:t>
                      </a:r>
                      <a:endParaRPr lang="en-US" sz="2800" dirty="0"/>
                    </a:p>
                  </a:txBody>
                  <a:tcPr/>
                </a:tc>
              </a:tr>
              <a:tr h="617211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Rs</a:t>
                      </a:r>
                      <a:r>
                        <a:rPr lang="en-US" baseline="0" dirty="0" smtClean="0"/>
                        <a:t> 1400/-</a:t>
                      </a:r>
                      <a:endParaRPr lang="en-US" dirty="0"/>
                    </a:p>
                  </a:txBody>
                  <a:tcPr/>
                </a:tc>
              </a:tr>
              <a:tr h="617211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GPS module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Rs</a:t>
                      </a:r>
                      <a:r>
                        <a:rPr lang="en-US" dirty="0" smtClean="0"/>
                        <a:t> 1450/-</a:t>
                      </a:r>
                      <a:endParaRPr lang="en-US" dirty="0"/>
                    </a:p>
                  </a:txBody>
                  <a:tcPr/>
                </a:tc>
              </a:tr>
              <a:tr h="617211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GSM Module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Rs</a:t>
                      </a:r>
                      <a:r>
                        <a:rPr lang="en-US" baseline="0" dirty="0" smtClean="0"/>
                        <a:t> 1000/-</a:t>
                      </a:r>
                      <a:endParaRPr lang="en-US" dirty="0"/>
                    </a:p>
                  </a:txBody>
                  <a:tcPr/>
                </a:tc>
              </a:tr>
              <a:tr h="617211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ADX</a:t>
                      </a:r>
                      <a:r>
                        <a:rPr lang="en-US" baseline="0" dirty="0" smtClean="0"/>
                        <a:t>L 335 Module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Rs</a:t>
                      </a:r>
                      <a:r>
                        <a:rPr lang="en-US" dirty="0" smtClean="0"/>
                        <a:t> 450/-</a:t>
                      </a:r>
                      <a:endParaRPr lang="en-US" dirty="0"/>
                    </a:p>
                  </a:txBody>
                  <a:tcPr/>
                </a:tc>
              </a:tr>
              <a:tr h="617211">
                <a:tc>
                  <a:txBody>
                    <a:bodyPr/>
                    <a:lstStyle/>
                    <a:p>
                      <a:r>
                        <a:rPr lang="en-US" dirty="0" smtClean="0"/>
                        <a:t>5.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Touch Sensor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Rs</a:t>
                      </a:r>
                      <a:r>
                        <a:rPr lang="en-US" dirty="0" smtClean="0"/>
                        <a:t> 50</a:t>
                      </a:r>
                      <a:endParaRPr lang="en-US" dirty="0"/>
                    </a:p>
                  </a:txBody>
                  <a:tcPr/>
                </a:tc>
              </a:tr>
              <a:tr h="617211">
                <a:tc>
                  <a:txBody>
                    <a:bodyPr/>
                    <a:lstStyle/>
                    <a:p>
                      <a:endParaRPr lang="en-US" sz="2800" b="0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latin typeface="Arial Black" panose="020B0A04020102020204" pitchFamily="34" charset="0"/>
                        </a:rPr>
                        <a:t>TOTAL</a:t>
                      </a:r>
                      <a:endParaRPr lang="en-US" sz="2800" b="0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err="1" smtClean="0">
                          <a:latin typeface="Arial Black" panose="020B0A04020102020204" pitchFamily="34" charset="0"/>
                        </a:rPr>
                        <a:t>Rs</a:t>
                      </a:r>
                      <a:r>
                        <a:rPr lang="en-US" sz="2800" b="0" dirty="0" smtClean="0">
                          <a:latin typeface="Arial Black" panose="020B0A04020102020204" pitchFamily="34" charset="0"/>
                        </a:rPr>
                        <a:t> 4350/-</a:t>
                      </a:r>
                      <a:endParaRPr lang="en-US" sz="2800" b="0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74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6" y="1"/>
            <a:ext cx="4355975" cy="429309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733195"/>
            <a:ext cx="9540552" cy="3108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72264" y="18547"/>
            <a:ext cx="378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Toyota Prius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386"/>
            <a:ext cx="4788024" cy="3730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3513" y="18548"/>
            <a:ext cx="37933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Audi A7 (PILOTED) </a:t>
            </a:r>
            <a:r>
              <a:rPr lang="en-US" sz="3200" b="1" dirty="0" smtClean="0">
                <a:solidFill>
                  <a:srgbClr val="92D050"/>
                </a:solidFill>
              </a:rPr>
              <a:t>Rs.88.5 </a:t>
            </a:r>
            <a:r>
              <a:rPr lang="en-US" sz="3200" b="1" dirty="0">
                <a:solidFill>
                  <a:srgbClr val="92D050"/>
                </a:solidFill>
              </a:rPr>
              <a:t>lacs</a:t>
            </a:r>
            <a:endParaRPr lang="en-US" sz="3200" dirty="0"/>
          </a:p>
          <a:p>
            <a:endParaRPr lang="en-US" sz="3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35560" y="6093297"/>
            <a:ext cx="5261524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Honda Acura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28 lacs</a:t>
            </a:r>
          </a:p>
        </p:txBody>
      </p:sp>
      <p:sp>
        <p:nvSpPr>
          <p:cNvPr id="6" name="Rectangle 5"/>
          <p:cNvSpPr/>
          <p:nvPr/>
        </p:nvSpPr>
        <p:spPr>
          <a:xfrm>
            <a:off x="8472265" y="510989"/>
            <a:ext cx="1967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2A01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</a:t>
            </a:r>
            <a:r>
              <a:rPr lang="en-US" sz="2800" b="1" dirty="0">
                <a:solidFill>
                  <a:srgbClr val="2A01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39 lacs</a:t>
            </a:r>
          </a:p>
        </p:txBody>
      </p:sp>
    </p:spTree>
    <p:extLst>
      <p:ext uri="{BB962C8B-B14F-4D97-AF65-F5344CB8AC3E}">
        <p14:creationId xmlns:p14="http://schemas.microsoft.com/office/powerpoint/2010/main" val="127205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6-Point Star 1"/>
          <p:cNvSpPr/>
          <p:nvPr/>
        </p:nvSpPr>
        <p:spPr>
          <a:xfrm>
            <a:off x="59487" y="50227"/>
            <a:ext cx="2650681" cy="1609791"/>
          </a:xfrm>
          <a:prstGeom prst="star6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7540" y="447142"/>
            <a:ext cx="168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total cost</a:t>
            </a:r>
          </a:p>
          <a:p>
            <a:pPr algn="ctr"/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8 thousand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Flowchart: Merge 3"/>
          <p:cNvSpPr/>
          <p:nvPr/>
        </p:nvSpPr>
        <p:spPr>
          <a:xfrm rot="19415696">
            <a:off x="3094074" y="3172827"/>
            <a:ext cx="1615875" cy="1549420"/>
          </a:xfrm>
          <a:prstGeom prst="flowChartMerg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20-36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Lakhs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profit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Horizontal Scroll 4"/>
          <p:cNvSpPr/>
          <p:nvPr/>
        </p:nvSpPr>
        <p:spPr>
          <a:xfrm rot="1209189">
            <a:off x="1437865" y="1983803"/>
            <a:ext cx="2488778" cy="572211"/>
          </a:xfrm>
          <a:prstGeom prst="horizont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104244">
            <a:off x="1584568" y="2085241"/>
            <a:ext cx="231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 more sedans</a:t>
            </a:r>
            <a:endParaRPr lang="en-US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1584" y="4890936"/>
            <a:ext cx="44430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 FACTORY IS ENOUGH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89547747"/>
              </p:ext>
            </p:extLst>
          </p:nvPr>
        </p:nvGraphicFramePr>
        <p:xfrm>
          <a:off x="5591944" y="725001"/>
          <a:ext cx="7073283" cy="6480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842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B3CB706-5A50-4D67-94FF-282906926B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11D5D1-039E-4A5E-A729-9D3B2EA0C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CF35C0-7FFF-497C-87D8-B37BACE66C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4A8AC80-FE7F-4EE9-AD82-74A84E7DC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0786789-BC54-4D22-85BC-4BB0A89DF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705D76-8B51-439D-A498-8B767B414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8252C1-BD13-491D-8194-802A435C2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E73FBF-CABA-457F-9CE0-82D919FF6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5A47A0-8796-48CD-AFA1-AFE76AED1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18803E7-5E33-4ED9-8634-3DBC30F80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/>
      <p:bldP spid="7" grpId="0"/>
      <p:bldGraphic spid="8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6632"/>
            <a:ext cx="6129303" cy="3212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3429000"/>
            <a:ext cx="5347381" cy="32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384" y="692696"/>
            <a:ext cx="9516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latin typeface="Algerian" panose="04020705040A02060702" pitchFamily="82" charset="0"/>
              </a:rPr>
              <a:t>Distribution of profit amount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7408" y="2348880"/>
            <a:ext cx="2088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Copperplate Gothic Bold" panose="020E0705020206020404" pitchFamily="34" charset="0"/>
              </a:rPr>
              <a:t>V</a:t>
            </a:r>
            <a:endParaRPr lang="en-US" sz="88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1584" y="2348880"/>
            <a:ext cx="2088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1824" y="2348880"/>
            <a:ext cx="2088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56040" y="2348880"/>
            <a:ext cx="2088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Copperplate Gothic Bold" panose="020E0705020206020404" pitchFamily="34" charset="0"/>
              </a:rPr>
              <a:t>T</a:t>
            </a:r>
            <a:endParaRPr lang="en-US" sz="88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9895" y="4682172"/>
            <a:ext cx="49083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Copperplate Gothic Bold" panose="020E0705020206020404" pitchFamily="34" charset="0"/>
              </a:rPr>
              <a:t>model</a:t>
            </a:r>
            <a:endParaRPr lang="en-US" sz="88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5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1824511"/>
              </p:ext>
            </p:extLst>
          </p:nvPr>
        </p:nvGraphicFramePr>
        <p:xfrm>
          <a:off x="1703512" y="0"/>
          <a:ext cx="8964488" cy="6597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340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8E7BAE4-5001-404F-9068-C43374670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E8E7BAE4-5001-404F-9068-C433746701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E8E7BAE4-5001-404F-9068-C43374670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E8E7BAE4-5001-404F-9068-C43374670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5E5B7BF-2754-4D83-967D-E758CCC92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85E5B7BF-2754-4D83-967D-E758CCC920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85E5B7BF-2754-4D83-967D-E758CCC92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85E5B7BF-2754-4D83-967D-E758CCC92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7589CD-4F8B-4B70-AD08-0954A6090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037589CD-4F8B-4B70-AD08-0954A6090F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037589CD-4F8B-4B70-AD08-0954A6090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037589CD-4F8B-4B70-AD08-0954A6090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87010C6-2B59-4468-A469-584B4885C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graphicEl>
                                              <a:dgm id="{C87010C6-2B59-4468-A469-584B4885CC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graphicEl>
                                              <a:dgm id="{C87010C6-2B59-4468-A469-584B4885C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C87010C6-2B59-4468-A469-584B4885C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C00E27-3B21-4D0A-8890-740679F9B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graphicEl>
                                              <a:dgm id="{E5C00E27-3B21-4D0A-8890-740679F9B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E5C00E27-3B21-4D0A-8890-740679F9B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graphicEl>
                                              <a:dgm id="{E5C00E27-3B21-4D0A-8890-740679F9B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44" y="0"/>
            <a:ext cx="3257712" cy="6858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67498"/>
              </p:ext>
            </p:extLst>
          </p:nvPr>
        </p:nvGraphicFramePr>
        <p:xfrm>
          <a:off x="4799856" y="0"/>
          <a:ext cx="5868144" cy="22265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4072"/>
                <a:gridCol w="2934072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5400" dirty="0">
                          <a:effectLst/>
                        </a:rPr>
                        <a:t>CNN IBN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r>
                        <a:rPr lang="en-IN" sz="2000" dirty="0">
                          <a:effectLst/>
                        </a:rPr>
                        <a:t>Rate/10sec</a:t>
                      </a:r>
                      <a:endParaRPr lang="en-IN" sz="1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 smtClean="0">
                          <a:effectLst/>
                        </a:rPr>
                        <a:t>Rs</a:t>
                      </a:r>
                      <a:r>
                        <a:rPr lang="en-IN" sz="2000" dirty="0" smtClean="0">
                          <a:effectLst/>
                        </a:rPr>
                        <a:t>.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7-9 am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743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9-12 noon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743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12-7 pm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743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7-8 pm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1487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8-11 pm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1735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159896" y="2564905"/>
            <a:ext cx="49685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/>
              <a:t>Roughly, </a:t>
            </a: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IBN will</a:t>
            </a:r>
            <a:r>
              <a:rPr lang="en-IN" sz="4000" dirty="0"/>
              <a:t> </a:t>
            </a:r>
            <a:r>
              <a:rPr lang="en-IN" sz="4000" b="1" dirty="0"/>
              <a:t>charge 5000 approx. all the day for 20seconds </a:t>
            </a:r>
            <a:r>
              <a:rPr lang="en-IN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 on.</a:t>
            </a:r>
          </a:p>
        </p:txBody>
      </p:sp>
    </p:spTree>
    <p:extLst>
      <p:ext uri="{BB962C8B-B14F-4D97-AF65-F5344CB8AC3E}">
        <p14:creationId xmlns:p14="http://schemas.microsoft.com/office/powerpoint/2010/main" val="223826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531440"/>
            <a:ext cx="10668000" cy="738944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775114"/>
              </p:ext>
            </p:extLst>
          </p:nvPr>
        </p:nvGraphicFramePr>
        <p:xfrm>
          <a:off x="1703513" y="188642"/>
          <a:ext cx="3960439" cy="5976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1376"/>
                <a:gridCol w="687706"/>
                <a:gridCol w="67040"/>
                <a:gridCol w="67040"/>
                <a:gridCol w="837277"/>
              </a:tblGrid>
              <a:tr h="16428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4800" dirty="0" err="1">
                          <a:effectLst/>
                        </a:rPr>
                        <a:t>Aaj</a:t>
                      </a:r>
                      <a:r>
                        <a:rPr lang="en-IN" sz="4800" dirty="0">
                          <a:effectLst/>
                        </a:rPr>
                        <a:t> </a:t>
                      </a:r>
                      <a:r>
                        <a:rPr lang="en-IN" sz="4800" dirty="0" err="1">
                          <a:effectLst/>
                        </a:rPr>
                        <a:t>Tak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r>
                        <a:rPr lang="en-IN" sz="1800" dirty="0">
                          <a:effectLst/>
                        </a:rPr>
                        <a:t>Rate</a:t>
                      </a:r>
                      <a:r>
                        <a:rPr lang="en-IN" sz="1800" dirty="0" smtClean="0">
                          <a:effectLst/>
                        </a:rPr>
                        <a:t>/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smtClean="0">
                          <a:effectLst/>
                        </a:rPr>
                        <a:t>10sec</a:t>
                      </a:r>
                      <a:endParaRPr lang="en-IN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 smtClean="0">
                          <a:effectLst/>
                        </a:rPr>
                        <a:t>Rs</a:t>
                      </a:r>
                      <a:r>
                        <a:rPr lang="en-IN" sz="1800" dirty="0" smtClean="0">
                          <a:effectLst/>
                        </a:rPr>
                        <a:t>.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8667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7-9 am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3350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8667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9-12 noon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2996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8667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12-7 pm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2746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8667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7-8 pm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4744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8667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8-11 pm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10362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9050" marR="19050" marT="19050" marB="19050" anchor="ctr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9192344" y="260648"/>
            <a:ext cx="26460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Roughly, </a:t>
            </a:r>
            <a:r>
              <a: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AAJ TAK</a:t>
            </a:r>
            <a:r>
              <a:rPr lang="en-IN" sz="4000" b="1" dirty="0">
                <a:solidFill>
                  <a:schemeClr val="bg1"/>
                </a:solidFill>
              </a:rPr>
              <a:t> will charge 9000 approx. till 8pm for 20 seconds</a:t>
            </a:r>
          </a:p>
        </p:txBody>
      </p:sp>
    </p:spTree>
    <p:extLst>
      <p:ext uri="{BB962C8B-B14F-4D97-AF65-F5344CB8AC3E}">
        <p14:creationId xmlns:p14="http://schemas.microsoft.com/office/powerpoint/2010/main" val="85755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86" b="92000" l="2600" r="97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632"/>
            <a:ext cx="4762500" cy="3333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2677" y="121827"/>
            <a:ext cx="44686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TATA INDICA V2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1544" y="1268761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 LAKHS</a:t>
            </a:r>
          </a:p>
        </p:txBody>
      </p:sp>
      <p:sp>
        <p:nvSpPr>
          <p:cNvPr id="5" name="Striped Right Arrow 4"/>
          <p:cNvSpPr/>
          <p:nvPr/>
        </p:nvSpPr>
        <p:spPr>
          <a:xfrm rot="10800000">
            <a:off x="4977004" y="2420888"/>
            <a:ext cx="1118996" cy="5760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847528" y="2276872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Estrangelo Edessa" pitchFamily="66" charset="0"/>
                <a:cs typeface="Estrangelo Edessa" pitchFamily="66" charset="0"/>
              </a:rPr>
              <a:t>Our system gets attached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9576" y="299695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4.4 lakhs + 8 thousands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  equals   4.5 lakhs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3844" y="3823191"/>
            <a:ext cx="86405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PROFIT (March 2015’s record)  = 4.54%</a:t>
            </a:r>
            <a:endParaRPr lang="en-US" sz="36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5560" y="4941169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Cost </a:t>
            </a:r>
            <a:r>
              <a:rPr lang="en-IN" sz="2000" b="1" dirty="0"/>
              <a:t>changes to</a:t>
            </a:r>
            <a:endParaRPr lang="en-IN" sz="6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6276" y="5013177"/>
            <a:ext cx="4039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solidFill>
                  <a:schemeClr val="bg1"/>
                </a:solidFill>
              </a:rPr>
              <a:t>Rs.4,70,430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0486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51 -0.0104 L -0.07257 -2.0906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89034" y="121827"/>
            <a:ext cx="57759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MARUTI SUZUKI SWIFT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1544" y="1268761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5.02   LAKHS</a:t>
            </a:r>
          </a:p>
        </p:txBody>
      </p:sp>
      <p:sp>
        <p:nvSpPr>
          <p:cNvPr id="5" name="Striped Right Arrow 4"/>
          <p:cNvSpPr/>
          <p:nvPr/>
        </p:nvSpPr>
        <p:spPr>
          <a:xfrm rot="10800000">
            <a:off x="4977004" y="2420888"/>
            <a:ext cx="1118996" cy="5760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847528" y="2276872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Estrangelo Edessa" pitchFamily="66" charset="0"/>
                <a:cs typeface="Estrangelo Edessa" pitchFamily="66" charset="0"/>
              </a:rPr>
              <a:t>Our system gets attached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9576" y="299695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5.02 lakhs + 8 thousands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  equals   5.1 lakhs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88232" y="3823191"/>
            <a:ext cx="7951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PROFIT (March 2015’s record)  </a:t>
            </a:r>
            <a:r>
              <a:rPr lang="en-US" sz="3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=7%</a:t>
            </a:r>
            <a:endParaRPr lang="en-US" sz="36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5560" y="4941169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Cost </a:t>
            </a:r>
            <a:r>
              <a:rPr lang="en-IN" sz="2000" b="1" dirty="0"/>
              <a:t>changes to</a:t>
            </a:r>
            <a:endParaRPr lang="en-IN" sz="6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9896" y="5013177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solidFill>
                  <a:schemeClr val="bg1"/>
                </a:solidFill>
              </a:rPr>
              <a:t>Rs.5,45,700</a:t>
            </a:r>
            <a:endParaRPr lang="en-IN" sz="4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60" b="95088" l="12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18" y="881013"/>
            <a:ext cx="4328682" cy="26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2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51 -0.0104 L -0.07257 -2.0906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2674" y="2427912"/>
            <a:ext cx="3299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n w="1905"/>
                <a:gradFill>
                  <a:gsLst>
                    <a:gs pos="0">
                      <a:srgbClr val="65D6A0">
                        <a:shade val="20000"/>
                        <a:satMod val="200000"/>
                      </a:srgbClr>
                    </a:gs>
                    <a:gs pos="78000">
                      <a:srgbClr val="65D6A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65D6A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TATA INDICA V2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8528" y="37144"/>
            <a:ext cx="793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>
                <a:solidFill>
                  <a:prstClr val="white"/>
                </a:solidFill>
              </a:rPr>
              <a:t>If we implement our system in 100 more cars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275496" y="1480087"/>
            <a:ext cx="648072" cy="1014209"/>
          </a:xfrm>
          <a:prstGeom prst="straightConnector1">
            <a:avLst/>
          </a:prstGeom>
          <a:ln w="28575">
            <a:solidFill>
              <a:schemeClr val="tx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31745" y="1480086"/>
            <a:ext cx="864096" cy="1014209"/>
          </a:xfrm>
          <a:prstGeom prst="straightConnector1">
            <a:avLst/>
          </a:prstGeom>
          <a:ln w="28575">
            <a:solidFill>
              <a:schemeClr val="tx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37635" y="2421717"/>
            <a:ext cx="4259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n w="1905"/>
                <a:gradFill>
                  <a:gsLst>
                    <a:gs pos="0">
                      <a:srgbClr val="65D6A0">
                        <a:shade val="20000"/>
                        <a:satMod val="200000"/>
                      </a:srgbClr>
                    </a:gs>
                    <a:gs pos="78000">
                      <a:srgbClr val="65D6A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65D6A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MARUTI SUZUKI SWIFT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24373" y="3025085"/>
            <a:ext cx="36096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prstClr val="white"/>
                </a:solidFill>
                <a:latin typeface="Constantia" pitchFamily="18" charset="0"/>
              </a:rPr>
              <a:t> total costing without profit  = </a:t>
            </a:r>
            <a:r>
              <a:rPr lang="en-IN" sz="2400" b="1" dirty="0">
                <a:solidFill>
                  <a:srgbClr val="0E5580">
                    <a:lumMod val="50000"/>
                  </a:srgbClr>
                </a:solidFill>
                <a:latin typeface="Constantia" pitchFamily="18" charset="0"/>
              </a:rPr>
              <a:t>Rs.4,50,00,000</a:t>
            </a:r>
          </a:p>
          <a:p>
            <a:r>
              <a:rPr lang="en-IN" sz="2400" b="1" dirty="0">
                <a:solidFill>
                  <a:prstClr val="white"/>
                </a:solidFill>
                <a:latin typeface="Constantia" pitchFamily="18" charset="0"/>
              </a:rPr>
              <a:t>         total costing with profit = </a:t>
            </a:r>
            <a:r>
              <a:rPr lang="en-IN" sz="2400" b="1" dirty="0">
                <a:solidFill>
                  <a:prstClr val="black"/>
                </a:solidFill>
                <a:latin typeface="Constantia" pitchFamily="18" charset="0"/>
              </a:rPr>
              <a:t>Rs.4,70,43,000</a:t>
            </a:r>
            <a:endParaRPr lang="en-IN" sz="2400" dirty="0">
              <a:solidFill>
                <a:prstClr val="black"/>
              </a:solidFill>
              <a:latin typeface="Constantia" pitchFamily="18" charset="0"/>
            </a:endParaRPr>
          </a:p>
          <a:p>
            <a:r>
              <a:rPr lang="en-IN" sz="2400" dirty="0">
                <a:solidFill>
                  <a:prstClr val="white"/>
                </a:solidFill>
                <a:latin typeface="Constantia" pitchFamily="18" charset="0"/>
              </a:rPr>
              <a:t>Hence, we are earning </a:t>
            </a:r>
          </a:p>
          <a:p>
            <a:r>
              <a:rPr lang="en-IN" sz="2400" b="1" dirty="0">
                <a:solidFill>
                  <a:prstClr val="black"/>
                </a:solidFill>
                <a:latin typeface="Constantia" pitchFamily="18" charset="0"/>
              </a:rPr>
              <a:t>Rs.20,43,000</a:t>
            </a:r>
            <a:r>
              <a:rPr lang="en-IN" sz="2400" dirty="0">
                <a:solidFill>
                  <a:prstClr val="white"/>
                </a:solidFill>
                <a:latin typeface="Constantia" pitchFamily="18" charset="0"/>
              </a:rPr>
              <a:t> i.e. </a:t>
            </a:r>
            <a:r>
              <a:rPr lang="en-IN" sz="2400" b="1" dirty="0">
                <a:solidFill>
                  <a:prstClr val="black"/>
                </a:solidFill>
                <a:latin typeface="Constantia" pitchFamily="18" charset="0"/>
              </a:rPr>
              <a:t>20.5 lakhs </a:t>
            </a:r>
            <a:r>
              <a:rPr lang="en-IN" sz="2400" dirty="0">
                <a:solidFill>
                  <a:prstClr val="white"/>
                </a:solidFill>
                <a:latin typeface="Constantia" pitchFamily="18" charset="0"/>
              </a:rPr>
              <a:t>approx. for every 100 </a:t>
            </a:r>
            <a:r>
              <a:rPr lang="en-IN" sz="2400" b="1" dirty="0">
                <a:solidFill>
                  <a:prstClr val="white"/>
                </a:solidFill>
                <a:latin typeface="Constantia" pitchFamily="18" charset="0"/>
              </a:rPr>
              <a:t>TATA INDICA V2</a:t>
            </a:r>
            <a:r>
              <a:rPr lang="en-IN" sz="2400" dirty="0">
                <a:solidFill>
                  <a:prstClr val="white"/>
                </a:solidFill>
                <a:latin typeface="Constantia" pitchFamily="18" charset="0"/>
              </a:rPr>
              <a:t> with our proposed system only.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69751" y="2993153"/>
            <a:ext cx="383440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prstClr val="white"/>
                </a:solidFill>
                <a:latin typeface="Constantia" pitchFamily="18" charset="0"/>
              </a:rPr>
              <a:t> total costing without profit  = </a:t>
            </a:r>
            <a:r>
              <a:rPr lang="en-IN" sz="2400" b="1" dirty="0">
                <a:solidFill>
                  <a:srgbClr val="0E5580">
                    <a:lumMod val="50000"/>
                  </a:srgbClr>
                </a:solidFill>
                <a:latin typeface="Constantia" pitchFamily="18" charset="0"/>
              </a:rPr>
              <a:t>Rs.5,10,00,000</a:t>
            </a:r>
          </a:p>
          <a:p>
            <a:r>
              <a:rPr lang="en-IN" sz="2400" b="1" dirty="0">
                <a:solidFill>
                  <a:prstClr val="white"/>
                </a:solidFill>
                <a:latin typeface="Constantia" pitchFamily="18" charset="0"/>
              </a:rPr>
              <a:t>         total costing with profit = </a:t>
            </a:r>
            <a:r>
              <a:rPr lang="en-IN" sz="2400" b="1" dirty="0">
                <a:solidFill>
                  <a:prstClr val="black"/>
                </a:solidFill>
                <a:latin typeface="Constantia" pitchFamily="18" charset="0"/>
              </a:rPr>
              <a:t>Rs.5,45,70,000</a:t>
            </a:r>
            <a:endParaRPr lang="en-IN" sz="2400" dirty="0">
              <a:solidFill>
                <a:prstClr val="black"/>
              </a:solidFill>
              <a:latin typeface="Constantia" pitchFamily="18" charset="0"/>
            </a:endParaRPr>
          </a:p>
          <a:p>
            <a:r>
              <a:rPr lang="en-IN" sz="2400" dirty="0">
                <a:solidFill>
                  <a:prstClr val="white"/>
                </a:solidFill>
                <a:latin typeface="Constantia" pitchFamily="18" charset="0"/>
              </a:rPr>
              <a:t>Hence, we are earning Rs.</a:t>
            </a:r>
            <a:r>
              <a:rPr lang="en-IN" sz="2400" b="1" dirty="0">
                <a:solidFill>
                  <a:prstClr val="black"/>
                </a:solidFill>
                <a:latin typeface="Constantia" pitchFamily="18" charset="0"/>
              </a:rPr>
              <a:t>35,70,000</a:t>
            </a:r>
            <a:r>
              <a:rPr lang="en-IN" sz="2400" dirty="0">
                <a:solidFill>
                  <a:prstClr val="white"/>
                </a:solidFill>
                <a:latin typeface="Constantia" pitchFamily="18" charset="0"/>
              </a:rPr>
              <a:t> i.e. </a:t>
            </a:r>
            <a:r>
              <a:rPr lang="en-IN" sz="2400" b="1" dirty="0">
                <a:solidFill>
                  <a:prstClr val="black"/>
                </a:solidFill>
                <a:latin typeface="Constantia" pitchFamily="18" charset="0"/>
              </a:rPr>
              <a:t>36lakhs </a:t>
            </a:r>
            <a:r>
              <a:rPr lang="en-IN" sz="2400" dirty="0">
                <a:solidFill>
                  <a:prstClr val="white"/>
                </a:solidFill>
                <a:latin typeface="Constantia" pitchFamily="18" charset="0"/>
              </a:rPr>
              <a:t>approx. for every 100 </a:t>
            </a:r>
            <a:r>
              <a:rPr lang="en-IN" sz="2400" b="1" dirty="0">
                <a:solidFill>
                  <a:prstClr val="white"/>
                </a:solidFill>
                <a:latin typeface="Constantia" pitchFamily="18" charset="0"/>
              </a:rPr>
              <a:t>MARUTI SUZUKI SWIFT </a:t>
            </a:r>
            <a:r>
              <a:rPr lang="en-IN" sz="2400" dirty="0">
                <a:solidFill>
                  <a:prstClr val="white"/>
                </a:solidFill>
                <a:latin typeface="Constantia" pitchFamily="18" charset="0"/>
              </a:rPr>
              <a:t>with our proposed system only.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1119" y="496308"/>
            <a:ext cx="34563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EF7A24">
                    <a:lumMod val="60000"/>
                    <a:lumOff val="40000"/>
                  </a:srgbClr>
                </a:solidFill>
              </a:rPr>
              <a:t>CAR </a:t>
            </a:r>
          </a:p>
          <a:p>
            <a:pPr algn="ctr"/>
            <a:r>
              <a:rPr lang="en-IN" sz="3200" b="1" dirty="0">
                <a:solidFill>
                  <a:srgbClr val="EF7A24">
                    <a:lumMod val="60000"/>
                    <a:lumOff val="40000"/>
                  </a:srgbClr>
                </a:solidFill>
              </a:rPr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12017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48948482"/>
              </p:ext>
            </p:extLst>
          </p:nvPr>
        </p:nvGraphicFramePr>
        <p:xfrm>
          <a:off x="152400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67808" y="6237312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REQUIREMENTS ACHIEVED</a:t>
            </a:r>
          </a:p>
        </p:txBody>
      </p:sp>
    </p:spTree>
    <p:extLst>
      <p:ext uri="{BB962C8B-B14F-4D97-AF65-F5344CB8AC3E}">
        <p14:creationId xmlns:p14="http://schemas.microsoft.com/office/powerpoint/2010/main" val="41633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B2827C-2867-4A4A-B09E-228CDBE492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6AB2827C-2867-4A4A-B09E-228CDBE492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6AB2827C-2867-4A4A-B09E-228CDBE492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6AB2827C-2867-4A4A-B09E-228CDBE492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435FA7-1433-4662-BFBD-D17E7369F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1A435FA7-1433-4662-BFBD-D17E7369F7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1A435FA7-1433-4662-BFBD-D17E7369F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1A435FA7-1433-4662-BFBD-D17E7369F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89DCA0-9A87-4C40-849A-83403B3C9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E589DCA0-9A87-4C40-849A-83403B3C96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E589DCA0-9A87-4C40-849A-83403B3C9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E589DCA0-9A87-4C40-849A-83403B3C9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FEA69B1-615E-4C8D-A161-5F94D6C07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graphicEl>
                                              <a:dgm id="{DFEA69B1-615E-4C8D-A161-5F94D6C073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graphicEl>
                                              <a:dgm id="{DFEA69B1-615E-4C8D-A161-5F94D6C07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DFEA69B1-615E-4C8D-A161-5F94D6C07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154E3A-0B44-44C6-A79C-4BBBA697B4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2">
                                            <p:graphicEl>
                                              <a:dgm id="{3E154E3A-0B44-44C6-A79C-4BBBA697B4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" fill="hold"/>
                                        <p:tgtEl>
                                          <p:spTgt spid="2">
                                            <p:graphicEl>
                                              <a:dgm id="{3E154E3A-0B44-44C6-A79C-4BBBA697B4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2">
                                            <p:graphicEl>
                                              <a:dgm id="{3E154E3A-0B44-44C6-A79C-4BBBA697B4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95750" y="188640"/>
            <a:ext cx="75446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POST HIERERCHY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540801"/>
            <a:ext cx="885698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7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983562"/>
            <a:ext cx="8352928" cy="5730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9469" y="60232"/>
            <a:ext cx="2850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285856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44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4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340768"/>
            <a:ext cx="8568952" cy="5400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07502" y="188640"/>
            <a:ext cx="2850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424353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410166693"/>
              </p:ext>
            </p:extLst>
          </p:nvPr>
        </p:nvGraphicFramePr>
        <p:xfrm>
          <a:off x="1775520" y="332656"/>
          <a:ext cx="8640960" cy="6264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504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El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 rot="4396374">
            <a:off x="3094442" y="1850949"/>
            <a:ext cx="5962810" cy="3579555"/>
          </a:xfrm>
          <a:prstGeom prst="swooshArrow">
            <a:avLst>
              <a:gd name="adj1" fmla="val 16310"/>
              <a:gd name="adj2" fmla="val 31370"/>
            </a:avLst>
          </a:prstGeom>
          <a:blipFill>
            <a:blip r:embed="rId2"/>
            <a:tile tx="0" ty="0" sx="100000" sy="100000" flip="none" algn="tl"/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1847528" y="404665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and implemented the model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879976" y="160499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dirty="0"/>
              <a:t>Calculated profit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19737" y="3212977"/>
            <a:ext cx="2356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dirty="0"/>
              <a:t>Made it viable for</a:t>
            </a:r>
          </a:p>
          <a:p>
            <a:pPr lvl="0"/>
            <a:r>
              <a:rPr lang="en-IN" dirty="0"/>
              <a:t>customer’s consumption</a:t>
            </a: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328248" y="602128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Ready for public use</a:t>
            </a: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995727" y="154671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</a:t>
            </a:r>
          </a:p>
        </p:txBody>
      </p:sp>
    </p:spTree>
    <p:extLst>
      <p:ext uri="{BB962C8B-B14F-4D97-AF65-F5344CB8AC3E}">
        <p14:creationId xmlns:p14="http://schemas.microsoft.com/office/powerpoint/2010/main" val="281162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199456" y="2924944"/>
            <a:ext cx="9404723" cy="165618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Limitations</a:t>
            </a:r>
            <a:endParaRPr lang="en-US"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1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1009" y="476672"/>
            <a:ext cx="10533085" cy="54357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r">
              <a:buNone/>
            </a:pPr>
            <a:endParaRPr lang="en-US" dirty="0"/>
          </a:p>
          <a:p>
            <a:pPr algn="r"/>
            <a:r>
              <a:rPr lang="en-US" dirty="0" smtClean="0"/>
              <a:t>IR </a:t>
            </a:r>
            <a:r>
              <a:rPr lang="en-US" dirty="0"/>
              <a:t>range + accuracy (TSOP</a:t>
            </a:r>
            <a:r>
              <a:rPr lang="en-US" dirty="0" smtClean="0"/>
              <a:t>)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endParaRPr lang="en-US" dirty="0" smtClean="0"/>
          </a:p>
          <a:p>
            <a:r>
              <a:rPr lang="en-US" dirty="0" smtClean="0"/>
              <a:t>Multi-lanes &amp; multi-crossings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algn="r"/>
            <a:endParaRPr lang="en-US" dirty="0" smtClean="0"/>
          </a:p>
          <a:p>
            <a:pPr algn="r"/>
            <a:r>
              <a:rPr lang="en-US" dirty="0" smtClean="0"/>
              <a:t>GPS not working within caves &amp; tunnels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59" y="933881"/>
            <a:ext cx="3133578" cy="1703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640" y="2132856"/>
            <a:ext cx="26193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005632"/>
            <a:ext cx="3196034" cy="1997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11" y="4493300"/>
            <a:ext cx="2570351" cy="18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72" y="2708920"/>
            <a:ext cx="9404723" cy="1800200"/>
          </a:xfrm>
        </p:spPr>
        <p:txBody>
          <a:bodyPr/>
          <a:lstStyle/>
          <a:p>
            <a:pPr algn="ctr"/>
            <a:r>
              <a:rPr lang="en-US" sz="9600" dirty="0" smtClean="0">
                <a:latin typeface="Algerian" panose="04020705040A02060702" pitchFamily="82" charset="0"/>
              </a:rPr>
              <a:t>Thank You</a:t>
            </a:r>
            <a:endParaRPr lang="en-US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90" y="-27384"/>
            <a:ext cx="1035956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585" y="326109"/>
            <a:ext cx="7053542" cy="1400530"/>
          </a:xfrm>
        </p:spPr>
        <p:txBody>
          <a:bodyPr/>
          <a:lstStyle/>
          <a:p>
            <a:r>
              <a:rPr lang="en-US" sz="5400" b="1" u="sng" dirty="0">
                <a:latin typeface="Algerian" panose="04020705040A02060702" pitchFamily="82" charset="0"/>
              </a:rPr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196753"/>
            <a:ext cx="8136266" cy="5289617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4000" dirty="0">
                <a:latin typeface="Arial Rounded MT Bold" panose="020F0704030504030204" pitchFamily="34" charset="0"/>
              </a:rPr>
              <a:t>DEBOJYOTI DEY.</a:t>
            </a:r>
          </a:p>
          <a:p>
            <a:pPr algn="ctr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4000" dirty="0">
                <a:latin typeface="Arial Rounded MT Bold" panose="020F0704030504030204" pitchFamily="34" charset="0"/>
              </a:rPr>
              <a:t>ABHISHEK SARKAR.</a:t>
            </a:r>
          </a:p>
          <a:p>
            <a:pPr algn="ctr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4000" dirty="0">
                <a:latin typeface="Arial Rounded MT Bold" panose="020F0704030504030204" pitchFamily="34" charset="0"/>
              </a:rPr>
              <a:t>SHRAMONA CHAKRABORTY.</a:t>
            </a:r>
          </a:p>
          <a:p>
            <a:pPr algn="ctr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4000" dirty="0">
                <a:latin typeface="Arial Rounded MT Bold" panose="020F0704030504030204" pitchFamily="34" charset="0"/>
              </a:rPr>
              <a:t>SUBHAM SAHA.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212710"/>
            <a:ext cx="2472570" cy="1967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41" y="2196220"/>
            <a:ext cx="1846170" cy="20812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642879"/>
            <a:ext cx="2053885" cy="2036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0" t="2202" r="18225"/>
          <a:stretch/>
        </p:blipFill>
        <p:spPr>
          <a:xfrm>
            <a:off x="8365779" y="5065574"/>
            <a:ext cx="230425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0768"/>
            <a:ext cx="12191999" cy="48101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344" y="116632"/>
            <a:ext cx="9026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Causes of Road Accidents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42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556222"/>
            <a:ext cx="10343422" cy="5301778"/>
          </a:xfrm>
        </p:spPr>
        <p:txBody>
          <a:bodyPr>
            <a:noAutofit/>
          </a:bodyPr>
          <a:lstStyle/>
          <a:p>
            <a:r>
              <a:rPr lang="en-IN" sz="4000" u="sng" dirty="0" smtClean="0"/>
              <a:t>Collisions </a:t>
            </a:r>
            <a:r>
              <a:rPr lang="en-IN" sz="4000" u="sng" dirty="0"/>
              <a:t>at junctions include rear-end collision and angle or side impacts</a:t>
            </a:r>
            <a:r>
              <a:rPr lang="en-IN" sz="4000" u="sng" dirty="0" smtClean="0"/>
              <a:t>.</a:t>
            </a:r>
          </a:p>
          <a:p>
            <a:pPr marL="0" indent="0">
              <a:buNone/>
            </a:pPr>
            <a:endParaRPr lang="en-IN" sz="4000" u="sng" dirty="0"/>
          </a:p>
          <a:p>
            <a:r>
              <a:rPr lang="en-IN" sz="4000" u="sng" dirty="0" err="1"/>
              <a:t>Collisons</a:t>
            </a:r>
            <a:r>
              <a:rPr lang="en-IN" sz="4000" u="sng" dirty="0"/>
              <a:t> when  long haul drivers fall asleep while driving</a:t>
            </a:r>
            <a:r>
              <a:rPr lang="en-IN" sz="4000" u="sng" dirty="0" smtClean="0"/>
              <a:t>.</a:t>
            </a:r>
            <a:endParaRPr lang="en-IN" sz="4000" u="sng" dirty="0"/>
          </a:p>
        </p:txBody>
      </p:sp>
      <p:sp>
        <p:nvSpPr>
          <p:cNvPr id="5" name="Rectangle 4"/>
          <p:cNvSpPr/>
          <p:nvPr/>
        </p:nvSpPr>
        <p:spPr>
          <a:xfrm>
            <a:off x="94786" y="188640"/>
            <a:ext cx="9652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 our System Provides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053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47528" y="620689"/>
            <a:ext cx="8287846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7200" b="1" u="sng" dirty="0">
                <a:solidFill>
                  <a:prstClr val="white"/>
                </a:solidFill>
                <a:latin typeface="Algerian" panose="04020705040A02060702" pitchFamily="82" charset="0"/>
              </a:rPr>
              <a:t>Description 0f</a:t>
            </a:r>
          </a:p>
          <a:p>
            <a:pPr algn="ctr" defTabSz="457200"/>
            <a:r>
              <a:rPr lang="en-US" sz="7200" b="1" u="sng" dirty="0">
                <a:solidFill>
                  <a:prstClr val="white"/>
                </a:solidFill>
                <a:latin typeface="Algerian" panose="04020705040A02060702" pitchFamily="82" charset="0"/>
              </a:rPr>
              <a:t> proposed model</a:t>
            </a:r>
          </a:p>
          <a:p>
            <a:pPr algn="ctr" defTabSz="457200"/>
            <a:r>
              <a:rPr lang="en-US" sz="7200" b="1" u="sng" dirty="0">
                <a:ln/>
                <a:solidFill>
                  <a:prstClr val="white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&amp;</a:t>
            </a:r>
          </a:p>
          <a:p>
            <a:pPr algn="ctr" defTabSz="457200"/>
            <a:r>
              <a:rPr lang="en-US" sz="7200" b="1" u="sng" dirty="0">
                <a:ln/>
                <a:solidFill>
                  <a:prstClr val="white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TECHNOLOGY USED</a:t>
            </a:r>
          </a:p>
          <a:p>
            <a:pPr algn="ctr" defTabSz="457200"/>
            <a:endParaRPr lang="en-US" sz="7200" b="1" u="sng" dirty="0">
              <a:solidFill>
                <a:prstClr val="white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95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853150" y="1606734"/>
            <a:ext cx="6843265" cy="5016137"/>
            <a:chOff x="452846" y="1550126"/>
            <a:chExt cx="9124353" cy="5016137"/>
          </a:xfrm>
        </p:grpSpPr>
        <p:sp>
          <p:nvSpPr>
            <p:cNvPr id="3" name="Rounded Rectangle 2"/>
            <p:cNvSpPr/>
            <p:nvPr/>
          </p:nvSpPr>
          <p:spPr>
            <a:xfrm>
              <a:off x="2939143" y="1606732"/>
              <a:ext cx="1698170" cy="8098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71310" y="1670853"/>
              <a:ext cx="2246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IN" dirty="0">
                  <a:solidFill>
                    <a:prstClr val="black"/>
                  </a:solidFill>
                </a:rPr>
                <a:t>	Android</a:t>
              </a:r>
            </a:p>
            <a:p>
              <a:pPr defTabSz="457200"/>
              <a:r>
                <a:rPr lang="en-IN" dirty="0">
                  <a:solidFill>
                    <a:prstClr val="black"/>
                  </a:solidFill>
                </a:rPr>
                <a:t> 	Phone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611291" y="1550126"/>
              <a:ext cx="1698170" cy="8098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870319" y="1631908"/>
              <a:ext cx="17068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/>
              <a:r>
                <a:rPr lang="en-IN" dirty="0">
                  <a:solidFill>
                    <a:prstClr val="black"/>
                  </a:solidFill>
                </a:rPr>
                <a:t>Web Server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637314" y="1776549"/>
              <a:ext cx="293914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606834" y="2098766"/>
              <a:ext cx="2982686" cy="4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1227903" y="2931669"/>
              <a:ext cx="3801296" cy="92187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IN" dirty="0">
                  <a:solidFill>
                    <a:prstClr val="black"/>
                  </a:solidFill>
                </a:rPr>
                <a:t>Microcontroller</a:t>
              </a:r>
            </a:p>
            <a:p>
              <a:pPr defTabSz="457200"/>
              <a:r>
                <a:rPr lang="en-IN" dirty="0">
                  <a:solidFill>
                    <a:prstClr val="black"/>
                  </a:solidFill>
                </a:rPr>
                <a:t>(Arduino UNO)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188719" y="4345579"/>
              <a:ext cx="2516778" cy="80989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IN" dirty="0">
                  <a:solidFill>
                    <a:prstClr val="black"/>
                  </a:solidFill>
                </a:rPr>
                <a:t>   Sensor    Rendering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452846" y="5756367"/>
              <a:ext cx="2769325" cy="80989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200"/>
              <a:r>
                <a:rPr lang="en-IN" dirty="0">
                  <a:solidFill>
                    <a:prstClr val="black"/>
                  </a:solidFill>
                </a:rPr>
                <a:t>Steering &amp; Gear Box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955075" y="5146766"/>
              <a:ext cx="161108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2634343" y="3853543"/>
              <a:ext cx="187234" cy="53122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3165566" y="2416629"/>
              <a:ext cx="217714" cy="6183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Isosceles Triangle 29"/>
            <p:cNvSpPr/>
            <p:nvPr/>
          </p:nvSpPr>
          <p:spPr>
            <a:xfrm>
              <a:off x="6988628" y="3827417"/>
              <a:ext cx="1580605" cy="1332411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304108" y="4412120"/>
              <a:ext cx="14848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/>
              <a:r>
                <a:rPr lang="en-IN" dirty="0">
                  <a:solidFill>
                    <a:prstClr val="black"/>
                  </a:solidFill>
                </a:rPr>
                <a:t>Alarm</a:t>
              </a:r>
            </a:p>
            <a:p>
              <a:pPr defTabSz="457200"/>
              <a:r>
                <a:rPr lang="en-IN" dirty="0">
                  <a:solidFill>
                    <a:prstClr val="black"/>
                  </a:solidFill>
                </a:rPr>
                <a:t>Raised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397828" y="2438401"/>
              <a:ext cx="3126378" cy="187234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Left Brace 35"/>
          <p:cNvSpPr/>
          <p:nvPr/>
        </p:nvSpPr>
        <p:spPr>
          <a:xfrm rot="1041801">
            <a:off x="2906067" y="944187"/>
            <a:ext cx="805151" cy="5403947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IN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86494" y="2988277"/>
            <a:ext cx="15479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IN" sz="3200" b="1" dirty="0">
                <a:solidFill>
                  <a:prstClr val="white"/>
                </a:solidFill>
                <a:latin typeface="Arial Rounded MT Bold" pitchFamily="34" charset="0"/>
              </a:rPr>
              <a:t>UNIT 1</a:t>
            </a:r>
          </a:p>
        </p:txBody>
      </p:sp>
      <p:sp>
        <p:nvSpPr>
          <p:cNvPr id="39" name="Right Brace 38"/>
          <p:cNvSpPr/>
          <p:nvPr/>
        </p:nvSpPr>
        <p:spPr>
          <a:xfrm rot="16200000">
            <a:off x="6639981" y="-1291354"/>
            <a:ext cx="684270" cy="4876767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IN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54783" y="162340"/>
            <a:ext cx="15479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IN" sz="3200" b="1" dirty="0">
                <a:solidFill>
                  <a:prstClr val="white"/>
                </a:solidFill>
                <a:latin typeface="Arial Rounded MT Bold" pitchFamily="34" charset="0"/>
              </a:rPr>
              <a:t>UNIT 2</a:t>
            </a:r>
          </a:p>
        </p:txBody>
      </p:sp>
    </p:spTree>
    <p:extLst>
      <p:ext uri="{BB962C8B-B14F-4D97-AF65-F5344CB8AC3E}">
        <p14:creationId xmlns:p14="http://schemas.microsoft.com/office/powerpoint/2010/main" val="137154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1428</TotalTime>
  <Words>583</Words>
  <Application>Microsoft Office PowerPoint</Application>
  <PresentationFormat>Widescreen</PresentationFormat>
  <Paragraphs>210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Aharoni</vt:lpstr>
      <vt:lpstr>Algerian</vt:lpstr>
      <vt:lpstr>Arabic Typesetting</vt:lpstr>
      <vt:lpstr>Arial</vt:lpstr>
      <vt:lpstr>Arial Black</vt:lpstr>
      <vt:lpstr>Arial Rounded MT Bold</vt:lpstr>
      <vt:lpstr>Baskerville Old Face</vt:lpstr>
      <vt:lpstr>Calibri</vt:lpstr>
      <vt:lpstr>Century Gothic</vt:lpstr>
      <vt:lpstr>Constantia</vt:lpstr>
      <vt:lpstr>Copperplate Gothic Bold</vt:lpstr>
      <vt:lpstr>Estrangelo Edessa</vt:lpstr>
      <vt:lpstr>Mongolian Baiti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TEAM MEMBERS</vt:lpstr>
      <vt:lpstr>PowerPoint Presentation</vt:lpstr>
      <vt:lpstr>PowerPoint Presentation</vt:lpstr>
      <vt:lpstr>PowerPoint Presentation</vt:lpstr>
      <vt:lpstr>PowerPoint Presentation</vt:lpstr>
      <vt:lpstr>       UNIT  1</vt:lpstr>
      <vt:lpstr>TOUCH SENSOR USING 2N2222 DIODE</vt:lpstr>
      <vt:lpstr>PowerPoint Presentation</vt:lpstr>
      <vt:lpstr>PowerPoint Presentation</vt:lpstr>
      <vt:lpstr>        UNIT 2</vt:lpstr>
      <vt:lpstr>PowerPoint Presentation</vt:lpstr>
      <vt:lpstr>PowerPoint Presentation</vt:lpstr>
      <vt:lpstr>Budget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lenovo3</dc:creator>
  <cp:lastModifiedBy>Abhishek</cp:lastModifiedBy>
  <cp:revision>169</cp:revision>
  <dcterms:created xsi:type="dcterms:W3CDTF">2015-08-03T06:39:35Z</dcterms:created>
  <dcterms:modified xsi:type="dcterms:W3CDTF">2015-08-19T02:07:00Z</dcterms:modified>
</cp:coreProperties>
</file>